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 id="2147483684" r:id="rId3"/>
    <p:sldMasterId id="2147483685" r:id="rId4"/>
  </p:sldMasterIdLst>
  <p:notesMasterIdLst>
    <p:notesMasterId r:id="rId35"/>
  </p:notesMasterIdLst>
  <p:sldIdLst>
    <p:sldId id="256" r:id="rId5"/>
    <p:sldId id="257" r:id="rId6"/>
    <p:sldId id="258" r:id="rId7"/>
    <p:sldId id="259" r:id="rId8"/>
    <p:sldId id="260" r:id="rId9"/>
    <p:sldId id="261" r:id="rId10"/>
    <p:sldId id="262" r:id="rId11"/>
    <p:sldId id="266" r:id="rId12"/>
    <p:sldId id="267" r:id="rId13"/>
    <p:sldId id="268" r:id="rId14"/>
    <p:sldId id="269" r:id="rId15"/>
    <p:sldId id="263" r:id="rId16"/>
    <p:sldId id="264" r:id="rId17"/>
    <p:sldId id="26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388d657f6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24388d657f6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4388d657f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g24388d657f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4388d657f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3" name="Google Shape;633;g24388d657f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4388d657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4388d657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4388d657f6_2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g24388d657f6_2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4388d657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g24388d657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4388d657f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24388d657f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4388d657f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g24388d657f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4388d657f6_2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1" name="Google Shape;671;g24388d657f6_2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4388d657f6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6" name="Google Shape;686;g24388d657f6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4388d657f6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5" name="Google Shape;705;g24388d657f6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4388d657f6_2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24388d657f6_2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4388d657f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6" name="Google Shape;726;g24388d657f6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4388d657f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9" name="Google Shape;749;g24388d657f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4388d657f6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g24388d657f6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4388d657f6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1" name="Google Shape;791;g24388d657f6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4388d657f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0" name="Google Shape;800;g24388d657f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4388d657f6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0" name="Google Shape;810;g24388d657f6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4388d657f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9" name="Google Shape;819;g24388d657f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4388d657f6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g24388d657f6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4388d657f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7" name="Google Shape;847;g24388d657f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4388d657f6_2_1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g24388d657f6_2_1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4388d657f6_2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g24388d657f6_2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4388d657f6_2_1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5" name="Google Shape;895;g24388d657f6_2_1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4388d657f6_2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g24388d657f6_2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4388d657f6_2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g24388d657f6_2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e2cf7f839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e2cf7f839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4388d657f6_2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g24388d657f6_2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e2d27bbef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g1e2d27bbef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4388d657f6_2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24388d657f6_2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4"/>
          <p:cNvSpPr/>
          <p:nvPr/>
        </p:nvSpPr>
        <p:spPr>
          <a:xfrm>
            <a:off x="0" y="0"/>
            <a:ext cx="9144000" cy="5143500"/>
          </a:xfrm>
          <a:prstGeom prst="rect">
            <a:avLst/>
          </a:prstGeom>
          <a:solidFill>
            <a:schemeClr val="accent1">
              <a:alpha val="55686"/>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 name="Google Shape;53;p14"/>
          <p:cNvSpPr/>
          <p:nvPr/>
        </p:nvSpPr>
        <p:spPr>
          <a:xfrm>
            <a:off x="6226342" y="-649705"/>
            <a:ext cx="3050005" cy="3050005"/>
          </a:xfrm>
          <a:prstGeom prst="arc">
            <a:avLst>
              <a:gd name="adj1" fmla="val 1409913"/>
              <a:gd name="adj2" fmla="val 12880072"/>
            </a:avLst>
          </a:prstGeom>
          <a:noFill/>
          <a:ln w="19050" cap="flat" cmpd="sng">
            <a:solidFill>
              <a:schemeClr val="lt1">
                <a:alpha val="11764"/>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p:nvPr/>
        </p:nvSpPr>
        <p:spPr>
          <a:xfrm flipH="1">
            <a:off x="2995741" y="606865"/>
            <a:ext cx="3320837" cy="3992910"/>
          </a:xfrm>
          <a:custGeom>
            <a:avLst/>
            <a:gdLst/>
            <a:ahLst/>
            <a:cxnLst/>
            <a:rect l="l" t="t" r="r" b="b"/>
            <a:pathLst>
              <a:path w="800100" h="962025" extrusionOk="0">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layout">
  <p:cSld name="Agenda layout">
    <p:spTree>
      <p:nvGrpSpPr>
        <p:cNvPr id="1" name="Shape 5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bg>
      <p:bgPr>
        <a:solidFill>
          <a:schemeClr val="lt1"/>
        </a:solidFill>
        <a:effectLst/>
      </p:bgPr>
    </p:bg>
    <p:spTree>
      <p:nvGrpSpPr>
        <p:cNvPr id="1" name="Shape 58"/>
        <p:cNvGrpSpPr/>
        <p:nvPr/>
      </p:nvGrpSpPr>
      <p:grpSpPr>
        <a:xfrm>
          <a:off x="0" y="0"/>
          <a:ext cx="0" cy="0"/>
          <a:chOff x="0" y="0"/>
          <a:chExt cx="0" cy="0"/>
        </a:xfrm>
      </p:grpSpPr>
      <p:sp>
        <p:nvSpPr>
          <p:cNvPr id="59" name="Google Shape;59;p18"/>
          <p:cNvSpPr>
            <a:spLocks noGrp="1"/>
          </p:cNvSpPr>
          <p:nvPr>
            <p:ph type="pic" idx="2"/>
          </p:nvPr>
        </p:nvSpPr>
        <p:spPr>
          <a:xfrm>
            <a:off x="870440" y="0"/>
            <a:ext cx="3640014" cy="5143500"/>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8_Images &amp; Contents">
  <p:cSld name="38_Images &amp; Contents">
    <p:spTree>
      <p:nvGrpSpPr>
        <p:cNvPr id="1" name="Shape 60"/>
        <p:cNvGrpSpPr/>
        <p:nvPr/>
      </p:nvGrpSpPr>
      <p:grpSpPr>
        <a:xfrm>
          <a:off x="0" y="0"/>
          <a:ext cx="0" cy="0"/>
          <a:chOff x="0" y="0"/>
          <a:chExt cx="0" cy="0"/>
        </a:xfrm>
      </p:grpSpPr>
      <p:sp>
        <p:nvSpPr>
          <p:cNvPr id="61" name="Google Shape;61;p19"/>
          <p:cNvSpPr/>
          <p:nvPr/>
        </p:nvSpPr>
        <p:spPr>
          <a:xfrm>
            <a:off x="1" y="0"/>
            <a:ext cx="5235167" cy="5143500"/>
          </a:xfrm>
          <a:prstGeom prst="rtTriangl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62" name="Google Shape;62;p19"/>
          <p:cNvSpPr>
            <a:spLocks noGrp="1"/>
          </p:cNvSpPr>
          <p:nvPr>
            <p:ph type="pic" idx="2"/>
          </p:nvPr>
        </p:nvSpPr>
        <p:spPr>
          <a:xfrm>
            <a:off x="329185" y="334756"/>
            <a:ext cx="5089314" cy="4473987"/>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bg>
      <p:bgPr>
        <a:solidFill>
          <a:schemeClr val="lt1"/>
        </a:solidFill>
        <a:effectLst/>
      </p:bgPr>
    </p:bg>
    <p:spTree>
      <p:nvGrpSpPr>
        <p:cNvPr id="1" name="Shape 63"/>
        <p:cNvGrpSpPr/>
        <p:nvPr/>
      </p:nvGrpSpPr>
      <p:grpSpPr>
        <a:xfrm>
          <a:off x="0" y="0"/>
          <a:ext cx="0" cy="0"/>
          <a:chOff x="0" y="0"/>
          <a:chExt cx="0" cy="0"/>
        </a:xfrm>
      </p:grpSpPr>
      <p:sp>
        <p:nvSpPr>
          <p:cNvPr id="64" name="Google Shape;64;p20"/>
          <p:cNvSpPr txBox="1">
            <a:spLocks noGrp="1"/>
          </p:cNvSpPr>
          <p:nvPr>
            <p:ph type="body" idx="1"/>
          </p:nvPr>
        </p:nvSpPr>
        <p:spPr>
          <a:xfrm>
            <a:off x="1" y="254632"/>
            <a:ext cx="9144000" cy="594454"/>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10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5" name="Google Shape;65;p20"/>
          <p:cNvSpPr/>
          <p:nvPr/>
        </p:nvSpPr>
        <p:spPr>
          <a:xfrm>
            <a:off x="242647" y="4767943"/>
            <a:ext cx="8901353" cy="2547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6" name="Google Shape;66;p20"/>
          <p:cNvSpPr/>
          <p:nvPr/>
        </p:nvSpPr>
        <p:spPr>
          <a:xfrm>
            <a:off x="242648" y="4761965"/>
            <a:ext cx="423837" cy="260702"/>
          </a:xfrm>
          <a:custGeom>
            <a:avLst/>
            <a:gdLst/>
            <a:ahLst/>
            <a:cxnLst/>
            <a:rect l="l" t="t" r="r" b="b"/>
            <a:pathLst>
              <a:path w="5086770" h="3128874" extrusionOk="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Style slide layout">
  <p:cSld name="5_Style slide layout">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21"/>
          <p:cNvSpPr/>
          <p:nvPr/>
        </p:nvSpPr>
        <p:spPr>
          <a:xfrm>
            <a:off x="0" y="0"/>
            <a:ext cx="9144000" cy="5143500"/>
          </a:xfrm>
          <a:prstGeom prst="rect">
            <a:avLst/>
          </a:prstGeom>
          <a:gradFill>
            <a:gsLst>
              <a:gs pos="0">
                <a:srgbClr val="F8FAFD">
                  <a:alpha val="0"/>
                </a:srgbClr>
              </a:gs>
              <a:gs pos="29000">
                <a:srgbClr val="F8FAFD">
                  <a:alpha val="0"/>
                </a:srgbClr>
              </a:gs>
              <a:gs pos="66000">
                <a:srgbClr val="87ADDB">
                  <a:alpha val="57647"/>
                </a:srgbClr>
              </a:gs>
              <a:gs pos="80000">
                <a:srgbClr val="87ADDB">
                  <a:alpha val="60784"/>
                </a:srgbClr>
              </a:gs>
              <a:gs pos="100000">
                <a:srgbClr val="87ADDB">
                  <a:alpha val="60784"/>
                </a:srgbClr>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bg>
      <p:bgPr>
        <a:solidFill>
          <a:schemeClr val="lt1"/>
        </a:solidFill>
        <a:effectLst/>
      </p:bgPr>
    </p:bg>
    <p:spTree>
      <p:nvGrpSpPr>
        <p:cNvPr id="1" name="Shape 69"/>
        <p:cNvGrpSpPr/>
        <p:nvPr/>
      </p:nvGrpSpPr>
      <p:grpSpPr>
        <a:xfrm>
          <a:off x="0" y="0"/>
          <a:ext cx="0" cy="0"/>
          <a:chOff x="0" y="0"/>
          <a:chExt cx="0" cy="0"/>
        </a:xfrm>
      </p:grpSpPr>
      <p:sp>
        <p:nvSpPr>
          <p:cNvPr id="70" name="Google Shape;70;p22"/>
          <p:cNvSpPr>
            <a:spLocks noGrp="1"/>
          </p:cNvSpPr>
          <p:nvPr>
            <p:ph type="pic" idx="2"/>
          </p:nvPr>
        </p:nvSpPr>
        <p:spPr>
          <a:xfrm>
            <a:off x="0" y="0"/>
            <a:ext cx="9144000" cy="1998000"/>
          </a:xfrm>
          <a:prstGeom prst="rect">
            <a:avLst/>
          </a:prstGeom>
          <a:solidFill>
            <a:srgbClr val="F2F2F2"/>
          </a:solidFill>
          <a:ln>
            <a:noFill/>
          </a:ln>
        </p:spPr>
      </p:sp>
      <p:sp>
        <p:nvSpPr>
          <p:cNvPr id="71" name="Google Shape;71;p22"/>
          <p:cNvSpPr>
            <a:spLocks noGrp="1"/>
          </p:cNvSpPr>
          <p:nvPr>
            <p:ph type="pic" idx="3"/>
          </p:nvPr>
        </p:nvSpPr>
        <p:spPr>
          <a:xfrm>
            <a:off x="774521" y="1491274"/>
            <a:ext cx="1833223" cy="1833223"/>
          </a:xfrm>
          <a:prstGeom prst="ellipse">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Style slide layout">
  <p:cSld name="4_Style slide layout">
    <p:bg>
      <p:bgPr>
        <a:blipFill>
          <a:blip r:embed="rId2">
            <a:alphaModFix/>
          </a:blip>
          <a:stretch>
            <a:fillRect/>
          </a:stretch>
        </a:blip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8_Images &amp; Contents Layout">
  <p:cSld name="28_Images &amp; Contents Layout">
    <p:spTree>
      <p:nvGrpSpPr>
        <p:cNvPr id="1" name="Shape 73"/>
        <p:cNvGrpSpPr/>
        <p:nvPr/>
      </p:nvGrpSpPr>
      <p:grpSpPr>
        <a:xfrm>
          <a:off x="0" y="0"/>
          <a:ext cx="0" cy="0"/>
          <a:chOff x="0" y="0"/>
          <a:chExt cx="0" cy="0"/>
        </a:xfrm>
      </p:grpSpPr>
      <p:sp>
        <p:nvSpPr>
          <p:cNvPr id="74" name="Google Shape;74;p24"/>
          <p:cNvSpPr/>
          <p:nvPr/>
        </p:nvSpPr>
        <p:spPr>
          <a:xfrm>
            <a:off x="4377545" y="1466662"/>
            <a:ext cx="4766456" cy="110508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5" name="Google Shape;75;p24"/>
          <p:cNvSpPr>
            <a:spLocks noGrp="1"/>
          </p:cNvSpPr>
          <p:nvPr>
            <p:ph type="pic" idx="2"/>
          </p:nvPr>
        </p:nvSpPr>
        <p:spPr>
          <a:xfrm>
            <a:off x="489545" y="2695847"/>
            <a:ext cx="3888000" cy="1944000"/>
          </a:xfrm>
          <a:prstGeom prst="rect">
            <a:avLst/>
          </a:prstGeom>
          <a:solidFill>
            <a:srgbClr val="F2F2F2"/>
          </a:solidFill>
          <a:ln>
            <a:noFill/>
          </a:ln>
        </p:spPr>
      </p:sp>
      <p:sp>
        <p:nvSpPr>
          <p:cNvPr id="76" name="Google Shape;76;p24"/>
          <p:cNvSpPr>
            <a:spLocks noGrp="1"/>
          </p:cNvSpPr>
          <p:nvPr>
            <p:ph type="pic" idx="3"/>
          </p:nvPr>
        </p:nvSpPr>
        <p:spPr>
          <a:xfrm>
            <a:off x="6710118" y="487598"/>
            <a:ext cx="1944000" cy="1944000"/>
          </a:xfrm>
          <a:prstGeom prst="rect">
            <a:avLst/>
          </a:prstGeom>
          <a:solidFill>
            <a:srgbClr val="F2F2F2"/>
          </a:solidFill>
          <a:ln>
            <a:noFill/>
          </a:ln>
        </p:spPr>
      </p:sp>
      <p:sp>
        <p:nvSpPr>
          <p:cNvPr id="77" name="Google Shape;77;p24"/>
          <p:cNvSpPr>
            <a:spLocks noGrp="1"/>
          </p:cNvSpPr>
          <p:nvPr>
            <p:ph type="pic" idx="4"/>
          </p:nvPr>
        </p:nvSpPr>
        <p:spPr>
          <a:xfrm>
            <a:off x="4571831" y="487598"/>
            <a:ext cx="1944000" cy="1944000"/>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bg>
      <p:bgPr>
        <a:solidFill>
          <a:schemeClr val="lt1"/>
        </a:solidFill>
        <a:effectLst/>
      </p:bgPr>
    </p:bg>
    <p:spTree>
      <p:nvGrpSpPr>
        <p:cNvPr id="1" name="Shape 78"/>
        <p:cNvGrpSpPr/>
        <p:nvPr/>
      </p:nvGrpSpPr>
      <p:grpSpPr>
        <a:xfrm>
          <a:off x="0" y="0"/>
          <a:ext cx="0" cy="0"/>
          <a:chOff x="0" y="0"/>
          <a:chExt cx="0" cy="0"/>
        </a:xfrm>
      </p:grpSpPr>
      <p:sp>
        <p:nvSpPr>
          <p:cNvPr id="79" name="Google Shape;79;p25"/>
          <p:cNvSpPr/>
          <p:nvPr/>
        </p:nvSpPr>
        <p:spPr>
          <a:xfrm>
            <a:off x="0" y="120988"/>
            <a:ext cx="8393373" cy="769528"/>
          </a:xfrm>
          <a:custGeom>
            <a:avLst/>
            <a:gdLst/>
            <a:ahLst/>
            <a:cxnLst/>
            <a:rect l="l" t="t" r="r" b="b"/>
            <a:pathLst>
              <a:path w="11191164" h="1026038" extrusionOk="0">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0" name="Google Shape;80;p25"/>
          <p:cNvSpPr txBox="1">
            <a:spLocks noGrp="1"/>
          </p:cNvSpPr>
          <p:nvPr>
            <p:ph type="body" idx="1"/>
          </p:nvPr>
        </p:nvSpPr>
        <p:spPr>
          <a:xfrm>
            <a:off x="1590551" y="254632"/>
            <a:ext cx="7331993" cy="543185"/>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1" name="Google Shape;81;p25"/>
          <p:cNvSpPr/>
          <p:nvPr/>
        </p:nvSpPr>
        <p:spPr>
          <a:xfrm>
            <a:off x="0" y="120988"/>
            <a:ext cx="1251062" cy="769529"/>
          </a:xfrm>
          <a:custGeom>
            <a:avLst/>
            <a:gdLst/>
            <a:ahLst/>
            <a:cxnLst/>
            <a:rect l="l" t="t" r="r" b="b"/>
            <a:pathLst>
              <a:path w="5086770" h="3128874" extrusionOk="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2" name="Google Shape;82;p25"/>
          <p:cNvSpPr/>
          <p:nvPr/>
        </p:nvSpPr>
        <p:spPr>
          <a:xfrm>
            <a:off x="8466728" y="120988"/>
            <a:ext cx="677272" cy="769528"/>
          </a:xfrm>
          <a:custGeom>
            <a:avLst/>
            <a:gdLst/>
            <a:ahLst/>
            <a:cxnLst/>
            <a:rect l="l" t="t" r="r" b="b"/>
            <a:pathLst>
              <a:path w="903029" h="1026038" extrusionOk="0">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tyle slide layout">
  <p:cSld name="3_Style slide layout">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6"/>
          <p:cNvSpPr/>
          <p:nvPr/>
        </p:nvSpPr>
        <p:spPr>
          <a:xfrm>
            <a:off x="0" y="0"/>
            <a:ext cx="9144000" cy="5143500"/>
          </a:xfrm>
          <a:prstGeom prst="rect">
            <a:avLst/>
          </a:prstGeom>
          <a:solidFill>
            <a:schemeClr val="accent1">
              <a:alpha val="55686"/>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5" name="Google Shape;85;p26"/>
          <p:cNvSpPr/>
          <p:nvPr/>
        </p:nvSpPr>
        <p:spPr>
          <a:xfrm>
            <a:off x="6226342" y="-649705"/>
            <a:ext cx="3050005" cy="3050005"/>
          </a:xfrm>
          <a:prstGeom prst="arc">
            <a:avLst>
              <a:gd name="adj1" fmla="val 1409913"/>
              <a:gd name="adj2" fmla="val 12880072"/>
            </a:avLst>
          </a:prstGeom>
          <a:noFill/>
          <a:ln w="19050" cap="flat" cmpd="sng">
            <a:solidFill>
              <a:schemeClr val="lt1">
                <a:alpha val="11764"/>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_Images &amp; Contents">
  <p:cSld name="22_Images &amp; Contents">
    <p:spTree>
      <p:nvGrpSpPr>
        <p:cNvPr id="1" name="Shape 86"/>
        <p:cNvGrpSpPr/>
        <p:nvPr/>
      </p:nvGrpSpPr>
      <p:grpSpPr>
        <a:xfrm>
          <a:off x="0" y="0"/>
          <a:ext cx="0" cy="0"/>
          <a:chOff x="0" y="0"/>
          <a:chExt cx="0" cy="0"/>
        </a:xfrm>
      </p:grpSpPr>
      <p:sp>
        <p:nvSpPr>
          <p:cNvPr id="87" name="Google Shape;87;p27"/>
          <p:cNvSpPr>
            <a:spLocks noGrp="1"/>
          </p:cNvSpPr>
          <p:nvPr>
            <p:ph type="pic" idx="2"/>
          </p:nvPr>
        </p:nvSpPr>
        <p:spPr>
          <a:xfrm>
            <a:off x="3828349" y="633397"/>
            <a:ext cx="4699425" cy="3876705"/>
          </a:xfrm>
          <a:prstGeom prst="rect">
            <a:avLst/>
          </a:prstGeom>
          <a:solidFill>
            <a:srgbClr val="F2F2F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bg>
      <p:bgPr>
        <a:solidFill>
          <a:schemeClr val="lt1"/>
        </a:solidFill>
        <a:effectLst/>
      </p:bgPr>
    </p:bg>
    <p:spTree>
      <p:nvGrpSpPr>
        <p:cNvPr id="1" name="Shape 88"/>
        <p:cNvGrpSpPr/>
        <p:nvPr/>
      </p:nvGrpSpPr>
      <p:grpSpPr>
        <a:xfrm>
          <a:off x="0" y="0"/>
          <a:ext cx="0" cy="0"/>
          <a:chOff x="0" y="0"/>
          <a:chExt cx="0" cy="0"/>
        </a:xfrm>
      </p:grpSpPr>
      <p:sp>
        <p:nvSpPr>
          <p:cNvPr id="89" name="Google Shape;89;p28"/>
          <p:cNvSpPr txBox="1">
            <a:spLocks noGrp="1"/>
          </p:cNvSpPr>
          <p:nvPr>
            <p:ph type="body" idx="1"/>
          </p:nvPr>
        </p:nvSpPr>
        <p:spPr>
          <a:xfrm>
            <a:off x="1" y="254632"/>
            <a:ext cx="9144000" cy="594454"/>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10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7_Images &amp; Contents Layout">
  <p:cSld name="57_Images &amp; Contents Layout">
    <p:spTree>
      <p:nvGrpSpPr>
        <p:cNvPr id="1" name="Shape 90"/>
        <p:cNvGrpSpPr/>
        <p:nvPr/>
      </p:nvGrpSpPr>
      <p:grpSpPr>
        <a:xfrm>
          <a:off x="0" y="0"/>
          <a:ext cx="0" cy="0"/>
          <a:chOff x="0" y="0"/>
          <a:chExt cx="0" cy="0"/>
        </a:xfrm>
      </p:grpSpPr>
      <p:sp>
        <p:nvSpPr>
          <p:cNvPr id="91" name="Google Shape;91;p29"/>
          <p:cNvSpPr/>
          <p:nvPr/>
        </p:nvSpPr>
        <p:spPr>
          <a:xfrm>
            <a:off x="0" y="647344"/>
            <a:ext cx="5277678" cy="384881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2" name="Google Shape;92;p29"/>
          <p:cNvSpPr>
            <a:spLocks noGrp="1"/>
          </p:cNvSpPr>
          <p:nvPr>
            <p:ph type="pic" idx="2"/>
          </p:nvPr>
        </p:nvSpPr>
        <p:spPr>
          <a:xfrm>
            <a:off x="4572000" y="2219412"/>
            <a:ext cx="4572000" cy="2025000"/>
          </a:xfrm>
          <a:prstGeom prst="rect">
            <a:avLst/>
          </a:prstGeom>
          <a:solidFill>
            <a:srgbClr val="F2F2F2"/>
          </a:solidFill>
          <a:ln>
            <a:noFill/>
          </a:ln>
        </p:spPr>
      </p:sp>
      <p:sp>
        <p:nvSpPr>
          <p:cNvPr id="93" name="Google Shape;93;p29"/>
          <p:cNvSpPr>
            <a:spLocks noGrp="1"/>
          </p:cNvSpPr>
          <p:nvPr>
            <p:ph type="pic" idx="3"/>
          </p:nvPr>
        </p:nvSpPr>
        <p:spPr>
          <a:xfrm>
            <a:off x="178542" y="309302"/>
            <a:ext cx="3093918" cy="4524896"/>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bg>
      <p:bgPr>
        <a:solidFill>
          <a:schemeClr val="lt1"/>
        </a:solidFill>
        <a:effectLst/>
      </p:bgPr>
    </p:bg>
    <p:spTree>
      <p:nvGrpSpPr>
        <p:cNvPr id="1" name="Shape 94"/>
        <p:cNvGrpSpPr/>
        <p:nvPr/>
      </p:nvGrpSpPr>
      <p:grpSpPr>
        <a:xfrm>
          <a:off x="0" y="0"/>
          <a:ext cx="0" cy="0"/>
          <a:chOff x="0" y="0"/>
          <a:chExt cx="0" cy="0"/>
        </a:xfrm>
      </p:grpSpPr>
      <p:sp>
        <p:nvSpPr>
          <p:cNvPr id="95" name="Google Shape;95;p30"/>
          <p:cNvSpPr>
            <a:spLocks noGrp="1"/>
          </p:cNvSpPr>
          <p:nvPr>
            <p:ph type="pic" idx="2"/>
          </p:nvPr>
        </p:nvSpPr>
        <p:spPr>
          <a:xfrm>
            <a:off x="5450032" y="397474"/>
            <a:ext cx="3693967" cy="4348552"/>
          </a:xfrm>
          <a:prstGeom prst="rect">
            <a:avLst/>
          </a:prstGeom>
          <a:solidFill>
            <a:srgbClr val="F2F2F2"/>
          </a:solidFill>
          <a:ln>
            <a:noFill/>
          </a:ln>
        </p:spPr>
      </p:sp>
      <p:sp>
        <p:nvSpPr>
          <p:cNvPr id="96" name="Google Shape;96;p30"/>
          <p:cNvSpPr>
            <a:spLocks noGrp="1"/>
          </p:cNvSpPr>
          <p:nvPr>
            <p:ph type="pic" idx="3"/>
          </p:nvPr>
        </p:nvSpPr>
        <p:spPr>
          <a:xfrm>
            <a:off x="3393831" y="1578814"/>
            <a:ext cx="3693968" cy="1985873"/>
          </a:xfrm>
          <a:prstGeom prst="rect">
            <a:avLst/>
          </a:prstGeom>
          <a:solidFill>
            <a:srgbClr val="F2F2F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solidFill>
          <a:schemeClr val="lt1"/>
        </a:solidFill>
        <a:effectLst/>
      </p:bgPr>
    </p:bg>
    <p:spTree>
      <p:nvGrpSpPr>
        <p:cNvPr id="1" name="Shape 97"/>
        <p:cNvGrpSpPr/>
        <p:nvPr/>
      </p:nvGrpSpPr>
      <p:grpSpPr>
        <a:xfrm>
          <a:off x="0" y="0"/>
          <a:ext cx="0" cy="0"/>
          <a:chOff x="0" y="0"/>
          <a:chExt cx="0" cy="0"/>
        </a:xfrm>
      </p:grpSpPr>
      <p:sp>
        <p:nvSpPr>
          <p:cNvPr id="98" name="Google Shape;98;p31"/>
          <p:cNvSpPr>
            <a:spLocks noGrp="1"/>
          </p:cNvSpPr>
          <p:nvPr>
            <p:ph type="pic" idx="2"/>
          </p:nvPr>
        </p:nvSpPr>
        <p:spPr>
          <a:xfrm>
            <a:off x="4385615" y="257175"/>
            <a:ext cx="4444874" cy="4629150"/>
          </a:xfrm>
          <a:prstGeom prst="rect">
            <a:avLst/>
          </a:prstGeom>
          <a:solidFill>
            <a:srgbClr val="F2F2F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solidFill>
          <a:schemeClr val="lt1"/>
        </a:solidFill>
        <a:effectLst/>
      </p:bgPr>
    </p:bg>
    <p:spTree>
      <p:nvGrpSpPr>
        <p:cNvPr id="1" name="Shape 99"/>
        <p:cNvGrpSpPr/>
        <p:nvPr/>
      </p:nvGrpSpPr>
      <p:grpSpPr>
        <a:xfrm>
          <a:off x="0" y="0"/>
          <a:ext cx="0" cy="0"/>
          <a:chOff x="0" y="0"/>
          <a:chExt cx="0" cy="0"/>
        </a:xfrm>
      </p:grpSpPr>
      <p:sp>
        <p:nvSpPr>
          <p:cNvPr id="100" name="Google Shape;100;p32"/>
          <p:cNvSpPr>
            <a:spLocks noGrp="1"/>
          </p:cNvSpPr>
          <p:nvPr>
            <p:ph type="pic" idx="2"/>
          </p:nvPr>
        </p:nvSpPr>
        <p:spPr>
          <a:xfrm>
            <a:off x="0" y="0"/>
            <a:ext cx="9144000" cy="5143500"/>
          </a:xfrm>
          <a:prstGeom prst="rect">
            <a:avLst/>
          </a:prstGeom>
          <a:solidFill>
            <a:srgbClr val="F2F2F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Style slide layout">
  <p:cSld name="2_Style slide layout">
    <p:bg>
      <p:bgPr>
        <a:blipFill>
          <a:blip r:embed="rId2">
            <a:alphaModFix/>
          </a:blip>
          <a:stretch>
            <a:fillRect/>
          </a:stretch>
        </a:blip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Style slide layout">
  <p:cSld name="1_Style slide layout">
    <p:bg>
      <p:bgPr>
        <a:blipFill>
          <a:blip r:embed="rId2">
            <a:alphaModFix/>
          </a:blip>
          <a:stretch>
            <a:fillRect/>
          </a:stretch>
        </a:blip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35"/>
          <p:cNvSpPr txBox="1">
            <a:spLocks noGrp="1"/>
          </p:cNvSpPr>
          <p:nvPr>
            <p:ph type="body" idx="1"/>
          </p:nvPr>
        </p:nvSpPr>
        <p:spPr>
          <a:xfrm>
            <a:off x="242647" y="249362"/>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105"/>
        <p:cNvGrpSpPr/>
        <p:nvPr/>
      </p:nvGrpSpPr>
      <p:grpSpPr>
        <a:xfrm>
          <a:off x="0" y="0"/>
          <a:ext cx="0" cy="0"/>
          <a:chOff x="0" y="0"/>
          <a:chExt cx="0" cy="0"/>
        </a:xfrm>
      </p:grpSpPr>
      <p:sp>
        <p:nvSpPr>
          <p:cNvPr id="106" name="Google Shape;106;p36"/>
          <p:cNvSpPr txBox="1">
            <a:spLocks noGrp="1"/>
          </p:cNvSpPr>
          <p:nvPr>
            <p:ph type="body" idx="1"/>
          </p:nvPr>
        </p:nvSpPr>
        <p:spPr>
          <a:xfrm>
            <a:off x="242647" y="92609"/>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7" name="Google Shape;107;p36"/>
          <p:cNvSpPr/>
          <p:nvPr/>
        </p:nvSpPr>
        <p:spPr>
          <a:xfrm>
            <a:off x="265508" y="848693"/>
            <a:ext cx="2670575" cy="4051921"/>
          </a:xfrm>
          <a:prstGeom prst="roundRect">
            <a:avLst>
              <a:gd name="adj" fmla="val 3968"/>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08" name="Google Shape;108;p36"/>
          <p:cNvSpPr/>
          <p:nvPr/>
        </p:nvSpPr>
        <p:spPr>
          <a:xfrm>
            <a:off x="398950" y="1010625"/>
            <a:ext cx="115401" cy="3761400"/>
          </a:xfrm>
          <a:prstGeom prst="roundRect">
            <a:avLst>
              <a:gd name="adj" fmla="val 50000"/>
            </a:avLst>
          </a:prstGeom>
          <a:solidFill>
            <a:schemeClr val="lt1">
              <a:alpha val="40784"/>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09" name="Google Shape;109;p36"/>
          <p:cNvSpPr/>
          <p:nvPr/>
        </p:nvSpPr>
        <p:spPr>
          <a:xfrm rot="5400000">
            <a:off x="2292883" y="957490"/>
            <a:ext cx="514387" cy="513861"/>
          </a:xfrm>
          <a:prstGeom prst="halfFrame">
            <a:avLst>
              <a:gd name="adj1" fmla="val 23728"/>
              <a:gd name="adj2" fmla="val 24642"/>
            </a:avLst>
          </a:prstGeom>
          <a:solidFill>
            <a:schemeClr val="lt1">
              <a:alpha val="2274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262626"/>
              </a:solidFill>
              <a:latin typeface="Arial"/>
              <a:ea typeface="Arial"/>
              <a:cs typeface="Arial"/>
              <a:sym typeface="Arial"/>
            </a:endParaRPr>
          </a:p>
        </p:txBody>
      </p:sp>
      <p:sp>
        <p:nvSpPr>
          <p:cNvPr id="110" name="Google Shape;110;p36"/>
          <p:cNvSpPr txBox="1"/>
          <p:nvPr/>
        </p:nvSpPr>
        <p:spPr>
          <a:xfrm>
            <a:off x="533778" y="1227911"/>
            <a:ext cx="1674186" cy="392415"/>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100" b="1">
                <a:solidFill>
                  <a:schemeClr val="lt1"/>
                </a:solidFill>
                <a:latin typeface="Arial"/>
                <a:ea typeface="Arial"/>
                <a:cs typeface="Arial"/>
                <a:sym typeface="Arial"/>
              </a:rPr>
              <a:t>You can Resize without losing quality</a:t>
            </a:r>
            <a:endParaRPr sz="1100" b="1">
              <a:solidFill>
                <a:schemeClr val="lt1"/>
              </a:solidFill>
              <a:latin typeface="Arial"/>
              <a:ea typeface="Arial"/>
              <a:cs typeface="Arial"/>
              <a:sym typeface="Arial"/>
            </a:endParaRPr>
          </a:p>
        </p:txBody>
      </p:sp>
      <p:sp>
        <p:nvSpPr>
          <p:cNvPr id="111" name="Google Shape;111;p36"/>
          <p:cNvSpPr txBox="1"/>
          <p:nvPr/>
        </p:nvSpPr>
        <p:spPr>
          <a:xfrm>
            <a:off x="533778" y="1595597"/>
            <a:ext cx="1674186" cy="553998"/>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100" b="1">
                <a:solidFill>
                  <a:schemeClr val="lt1"/>
                </a:solidFill>
                <a:latin typeface="Arial"/>
                <a:ea typeface="Arial"/>
                <a:cs typeface="Arial"/>
                <a:sym typeface="Arial"/>
              </a:rPr>
              <a:t>You can Change Fill Color &amp;</a:t>
            </a:r>
            <a:endParaRPr sz="1100"/>
          </a:p>
          <a:p>
            <a:pPr marL="0" marR="0" lvl="0" indent="0" algn="l" rtl="0">
              <a:spcBef>
                <a:spcPts val="0"/>
              </a:spcBef>
              <a:spcAft>
                <a:spcPts val="0"/>
              </a:spcAft>
              <a:buNone/>
            </a:pPr>
            <a:r>
              <a:rPr lang="en" sz="1100" b="1">
                <a:solidFill>
                  <a:schemeClr val="lt1"/>
                </a:solidFill>
                <a:latin typeface="Arial"/>
                <a:ea typeface="Arial"/>
                <a:cs typeface="Arial"/>
                <a:sym typeface="Arial"/>
              </a:rPr>
              <a:t>Line Color</a:t>
            </a:r>
            <a:endParaRPr sz="1100" b="1">
              <a:solidFill>
                <a:schemeClr val="lt1"/>
              </a:solidFill>
              <a:latin typeface="Arial"/>
              <a:ea typeface="Arial"/>
              <a:cs typeface="Arial"/>
              <a:sym typeface="Arial"/>
            </a:endParaRPr>
          </a:p>
        </p:txBody>
      </p:sp>
      <p:sp>
        <p:nvSpPr>
          <p:cNvPr id="112" name="Google Shape;112;p36"/>
          <p:cNvSpPr txBox="1"/>
          <p:nvPr/>
        </p:nvSpPr>
        <p:spPr>
          <a:xfrm>
            <a:off x="540922" y="4356329"/>
            <a:ext cx="1674000" cy="230833"/>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100">
                <a:solidFill>
                  <a:schemeClr val="lt1"/>
                </a:solidFill>
                <a:latin typeface="Arial"/>
                <a:ea typeface="Arial"/>
                <a:cs typeface="Arial"/>
                <a:sym typeface="Arial"/>
              </a:rPr>
              <a:t>www.allppt.com</a:t>
            </a:r>
            <a:endParaRPr sz="1100">
              <a:solidFill>
                <a:schemeClr val="lt1"/>
              </a:solidFill>
              <a:latin typeface="Arial"/>
              <a:ea typeface="Arial"/>
              <a:cs typeface="Arial"/>
              <a:sym typeface="Arial"/>
            </a:endParaRPr>
          </a:p>
        </p:txBody>
      </p:sp>
      <p:sp>
        <p:nvSpPr>
          <p:cNvPr id="113" name="Google Shape;113;p36"/>
          <p:cNvSpPr txBox="1"/>
          <p:nvPr/>
        </p:nvSpPr>
        <p:spPr>
          <a:xfrm>
            <a:off x="540922" y="3337743"/>
            <a:ext cx="2037972" cy="1038746"/>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2100" b="1">
                <a:solidFill>
                  <a:schemeClr val="lt1"/>
                </a:solidFill>
                <a:latin typeface="Arial"/>
                <a:ea typeface="Arial"/>
                <a:cs typeface="Arial"/>
                <a:sym typeface="Arial"/>
              </a:rPr>
              <a:t>FREE </a:t>
            </a:r>
            <a:endParaRPr sz="1100"/>
          </a:p>
          <a:p>
            <a:pPr marL="0" marR="0" lvl="0" indent="0" algn="l" rtl="0">
              <a:spcBef>
                <a:spcPts val="0"/>
              </a:spcBef>
              <a:spcAft>
                <a:spcPts val="0"/>
              </a:spcAft>
              <a:buNone/>
            </a:pPr>
            <a:r>
              <a:rPr lang="en" sz="2100" b="1">
                <a:solidFill>
                  <a:schemeClr val="lt1"/>
                </a:solidFill>
                <a:latin typeface="Arial"/>
                <a:ea typeface="Arial"/>
                <a:cs typeface="Arial"/>
                <a:sym typeface="Arial"/>
              </a:rPr>
              <a:t>PPT TEMPLATES</a:t>
            </a: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spTree>
      <p:nvGrpSpPr>
        <p:cNvPr id="1" name="Shape 11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3.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9">
            <a:hlinkClick r:id="rId3"/>
          </p:cNvPr>
          <p:cNvSpPr txBox="1"/>
          <p:nvPr/>
        </p:nvSpPr>
        <p:spPr>
          <a:xfrm>
            <a:off x="4937909" y="3295356"/>
            <a:ext cx="42081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0" i="0" u="none" strike="noStrike" cap="none">
                <a:solidFill>
                  <a:schemeClr val="lt1"/>
                </a:solidFill>
                <a:latin typeface="Arial"/>
                <a:ea typeface="Arial"/>
                <a:cs typeface="Arial"/>
                <a:sym typeface="Arial"/>
              </a:rPr>
              <a:t>GV: Nguyễn Ngọc Đức</a:t>
            </a:r>
            <a:endParaRPr sz="1100">
              <a:solidFill>
                <a:schemeClr val="lt1"/>
              </a:solidFill>
              <a:latin typeface="Arial"/>
              <a:ea typeface="Arial"/>
              <a:cs typeface="Arial"/>
              <a:sym typeface="Arial"/>
            </a:endParaRPr>
          </a:p>
        </p:txBody>
      </p:sp>
      <p:sp>
        <p:nvSpPr>
          <p:cNvPr id="121" name="Google Shape;121;p39"/>
          <p:cNvSpPr txBox="1"/>
          <p:nvPr/>
        </p:nvSpPr>
        <p:spPr>
          <a:xfrm>
            <a:off x="4896877" y="2035833"/>
            <a:ext cx="4207933" cy="692497"/>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4100">
                <a:solidFill>
                  <a:schemeClr val="lt1"/>
                </a:solidFill>
                <a:latin typeface="Arial"/>
                <a:ea typeface="Arial"/>
                <a:cs typeface="Arial"/>
                <a:sym typeface="Arial"/>
              </a:rPr>
              <a:t>Project: MeLIME</a:t>
            </a:r>
            <a:endParaRPr sz="4100">
              <a:solidFill>
                <a:schemeClr val="lt1"/>
              </a:solidFill>
              <a:latin typeface="Arial"/>
              <a:ea typeface="Arial"/>
              <a:cs typeface="Arial"/>
              <a:sym typeface="Arial"/>
            </a:endParaRPr>
          </a:p>
        </p:txBody>
      </p:sp>
      <p:sp>
        <p:nvSpPr>
          <p:cNvPr id="122" name="Google Shape;122;p39"/>
          <p:cNvSpPr txBox="1"/>
          <p:nvPr/>
        </p:nvSpPr>
        <p:spPr>
          <a:xfrm>
            <a:off x="4938017" y="2637538"/>
            <a:ext cx="4207882" cy="64633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1900">
                <a:solidFill>
                  <a:schemeClr val="lt1"/>
                </a:solidFill>
                <a:latin typeface="Arial"/>
                <a:ea typeface="Arial"/>
                <a:cs typeface="Arial"/>
                <a:sym typeface="Arial"/>
              </a:rPr>
              <a:t>Meaningful Local Interpretable Model-agnostic Explanations</a:t>
            </a:r>
            <a:endParaRPr sz="1900">
              <a:solidFill>
                <a:schemeClr val="lt1"/>
              </a:solidFill>
              <a:latin typeface="Arial"/>
              <a:ea typeface="Arial"/>
              <a:cs typeface="Arial"/>
              <a:sym typeface="Arial"/>
            </a:endParaRPr>
          </a:p>
        </p:txBody>
      </p:sp>
      <p:grpSp>
        <p:nvGrpSpPr>
          <p:cNvPr id="123" name="Google Shape;123;p39"/>
          <p:cNvGrpSpPr/>
          <p:nvPr/>
        </p:nvGrpSpPr>
        <p:grpSpPr>
          <a:xfrm>
            <a:off x="271422" y="1112992"/>
            <a:ext cx="4055385" cy="2907576"/>
            <a:chOff x="2491486" y="2154095"/>
            <a:chExt cx="4802422" cy="3443177"/>
          </a:xfrm>
        </p:grpSpPr>
        <p:grpSp>
          <p:nvGrpSpPr>
            <p:cNvPr id="124" name="Google Shape;124;p39"/>
            <p:cNvGrpSpPr/>
            <p:nvPr/>
          </p:nvGrpSpPr>
          <p:grpSpPr>
            <a:xfrm rot="10800000">
              <a:off x="2736207" y="2565662"/>
              <a:ext cx="3591640" cy="768191"/>
              <a:chOff x="4298394" y="3045618"/>
              <a:chExt cx="3591640" cy="768191"/>
            </a:xfrm>
          </p:grpSpPr>
          <p:sp>
            <p:nvSpPr>
              <p:cNvPr id="125" name="Google Shape;125;p39"/>
              <p:cNvSpPr/>
              <p:nvPr/>
            </p:nvSpPr>
            <p:spPr>
              <a:xfrm>
                <a:off x="4401979" y="3311366"/>
                <a:ext cx="3476625" cy="200025"/>
              </a:xfrm>
              <a:custGeom>
                <a:avLst/>
                <a:gdLst/>
                <a:ahLst/>
                <a:cxnLst/>
                <a:rect l="l" t="t" r="r" b="b"/>
                <a:pathLst>
                  <a:path w="3476625" h="200025" extrusionOk="0">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6" name="Google Shape;126;p39"/>
              <p:cNvSpPr/>
              <p:nvPr/>
            </p:nvSpPr>
            <p:spPr>
              <a:xfrm>
                <a:off x="7851934" y="331231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7" name="Google Shape;127;p39"/>
              <p:cNvSpPr/>
              <p:nvPr/>
            </p:nvSpPr>
            <p:spPr>
              <a:xfrm>
                <a:off x="4391739" y="348972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8" name="Google Shape;128;p39"/>
              <p:cNvSpPr/>
              <p:nvPr/>
            </p:nvSpPr>
            <p:spPr>
              <a:xfrm>
                <a:off x="4559141" y="3055143"/>
                <a:ext cx="2552700" cy="142875"/>
              </a:xfrm>
              <a:custGeom>
                <a:avLst/>
                <a:gdLst/>
                <a:ahLst/>
                <a:cxnLst/>
                <a:rect l="l" t="t" r="r" b="b"/>
                <a:pathLst>
                  <a:path w="2552700" h="142875" extrusionOk="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9" name="Google Shape;129;p39"/>
              <p:cNvSpPr/>
              <p:nvPr/>
            </p:nvSpPr>
            <p:spPr>
              <a:xfrm>
                <a:off x="7089934" y="315610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0" name="Google Shape;130;p39"/>
              <p:cNvSpPr/>
              <p:nvPr/>
            </p:nvSpPr>
            <p:spPr>
              <a:xfrm>
                <a:off x="4546759" y="3045618"/>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1" name="Google Shape;131;p39"/>
              <p:cNvSpPr/>
              <p:nvPr/>
            </p:nvSpPr>
            <p:spPr>
              <a:xfrm>
                <a:off x="6717506" y="3322796"/>
                <a:ext cx="676275" cy="104775"/>
              </a:xfrm>
              <a:custGeom>
                <a:avLst/>
                <a:gdLst/>
                <a:ahLst/>
                <a:cxnLst/>
                <a:rect l="l" t="t" r="r" b="b"/>
                <a:pathLst>
                  <a:path w="676275" h="104775" extrusionOk="0">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2" name="Google Shape;132;p39"/>
              <p:cNvSpPr/>
              <p:nvPr/>
            </p:nvSpPr>
            <p:spPr>
              <a:xfrm>
                <a:off x="6705124" y="3398043"/>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3" name="Google Shape;133;p39"/>
              <p:cNvSpPr/>
              <p:nvPr/>
            </p:nvSpPr>
            <p:spPr>
              <a:xfrm>
                <a:off x="5352574" y="3312318"/>
                <a:ext cx="742950" cy="485775"/>
              </a:xfrm>
              <a:custGeom>
                <a:avLst/>
                <a:gdLst/>
                <a:ahLst/>
                <a:cxnLst/>
                <a:rect l="l" t="t" r="r" b="b"/>
                <a:pathLst>
                  <a:path w="742950" h="485775" extrusionOk="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4" name="Google Shape;134;p39"/>
              <p:cNvSpPr/>
              <p:nvPr/>
            </p:nvSpPr>
            <p:spPr>
              <a:xfrm>
                <a:off x="5343287" y="3775709"/>
                <a:ext cx="38100" cy="38100"/>
              </a:xfrm>
              <a:custGeom>
                <a:avLst/>
                <a:gdLst/>
                <a:ahLst/>
                <a:cxnLst/>
                <a:rect l="l" t="t" r="r" b="b"/>
                <a:pathLst>
                  <a:path w="38100" h="38100" extrusionOk="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5" name="Google Shape;135;p39"/>
              <p:cNvSpPr/>
              <p:nvPr/>
            </p:nvSpPr>
            <p:spPr>
              <a:xfrm>
                <a:off x="4308634" y="3313271"/>
                <a:ext cx="1009650" cy="428625"/>
              </a:xfrm>
              <a:custGeom>
                <a:avLst/>
                <a:gdLst/>
                <a:ahLst/>
                <a:cxnLst/>
                <a:rect l="l" t="t" r="r" b="b"/>
                <a:pathLst>
                  <a:path w="1009650" h="428625" extrusionOk="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6" name="Google Shape;136;p39"/>
              <p:cNvSpPr/>
              <p:nvPr/>
            </p:nvSpPr>
            <p:spPr>
              <a:xfrm>
                <a:off x="4298394" y="371451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7" name="Google Shape;137;p39"/>
              <p:cNvSpPr/>
              <p:nvPr/>
            </p:nvSpPr>
            <p:spPr>
              <a:xfrm>
                <a:off x="6470809" y="3194208"/>
                <a:ext cx="1076325" cy="142875"/>
              </a:xfrm>
              <a:custGeom>
                <a:avLst/>
                <a:gdLst/>
                <a:ahLst/>
                <a:cxnLst/>
                <a:rect l="l" t="t" r="r" b="b"/>
                <a:pathLst>
                  <a:path w="1076325" h="142875" extrusionOk="0">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8" name="Google Shape;138;p39"/>
              <p:cNvSpPr/>
              <p:nvPr/>
            </p:nvSpPr>
            <p:spPr>
              <a:xfrm>
                <a:off x="6460569" y="3184921"/>
                <a:ext cx="38100" cy="38100"/>
              </a:xfrm>
              <a:custGeom>
                <a:avLst/>
                <a:gdLst/>
                <a:ahLst/>
                <a:cxnLst/>
                <a:rect l="l" t="t" r="r" b="b"/>
                <a:pathLst>
                  <a:path w="38100" h="38100" extrusionOk="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9" name="Google Shape;139;p39"/>
              <p:cNvSpPr/>
              <p:nvPr/>
            </p:nvSpPr>
            <p:spPr>
              <a:xfrm>
                <a:off x="5156359" y="3240881"/>
                <a:ext cx="590550" cy="190500"/>
              </a:xfrm>
              <a:custGeom>
                <a:avLst/>
                <a:gdLst/>
                <a:ahLst/>
                <a:cxnLst/>
                <a:rect l="l" t="t" r="r" b="b"/>
                <a:pathLst>
                  <a:path w="590550" h="190500" extrusionOk="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0" name="Google Shape;140;p39"/>
              <p:cNvSpPr/>
              <p:nvPr/>
            </p:nvSpPr>
            <p:spPr>
              <a:xfrm>
                <a:off x="5134451" y="323135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1" name="Google Shape;141;p39"/>
              <p:cNvSpPr/>
              <p:nvPr/>
            </p:nvSpPr>
            <p:spPr>
              <a:xfrm>
                <a:off x="5084921" y="3377088"/>
                <a:ext cx="361950" cy="95250"/>
              </a:xfrm>
              <a:custGeom>
                <a:avLst/>
                <a:gdLst/>
                <a:ahLst/>
                <a:cxnLst/>
                <a:rect l="l" t="t" r="r" b="b"/>
                <a:pathLst>
                  <a:path w="361950" h="95250" extrusionOk="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2" name="Google Shape;142;p39"/>
              <p:cNvSpPr/>
              <p:nvPr/>
            </p:nvSpPr>
            <p:spPr>
              <a:xfrm>
                <a:off x="5072539" y="344852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3" name="Google Shape;143;p39"/>
              <p:cNvSpPr/>
              <p:nvPr/>
            </p:nvSpPr>
            <p:spPr>
              <a:xfrm>
                <a:off x="5571649" y="3071336"/>
                <a:ext cx="809625" cy="200025"/>
              </a:xfrm>
              <a:custGeom>
                <a:avLst/>
                <a:gdLst/>
                <a:ahLst/>
                <a:cxnLst/>
                <a:rect l="l" t="t" r="r" b="b"/>
                <a:pathLst>
                  <a:path w="809625" h="200025" extrusionOk="0">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4" name="Google Shape;144;p39"/>
              <p:cNvSpPr/>
              <p:nvPr/>
            </p:nvSpPr>
            <p:spPr>
              <a:xfrm>
                <a:off x="6358414" y="3242786"/>
                <a:ext cx="38100" cy="38100"/>
              </a:xfrm>
              <a:custGeom>
                <a:avLst/>
                <a:gdLst/>
                <a:ahLst/>
                <a:cxnLst/>
                <a:rect l="l" t="t" r="r" b="b"/>
                <a:pathLst>
                  <a:path w="38100" h="38100" extrusionOk="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pic>
          <p:nvPicPr>
            <p:cNvPr id="145" name="Google Shape;145;p39"/>
            <p:cNvPicPr preferRelativeResize="0"/>
            <p:nvPr/>
          </p:nvPicPr>
          <p:blipFill rotWithShape="1">
            <a:blip r:embed="rId4">
              <a:alphaModFix/>
            </a:blip>
            <a:srcRect/>
            <a:stretch/>
          </p:blipFill>
          <p:spPr>
            <a:xfrm>
              <a:off x="2491486" y="3466203"/>
              <a:ext cx="3600450" cy="771525"/>
            </a:xfrm>
            <a:prstGeom prst="rect">
              <a:avLst/>
            </a:prstGeom>
            <a:noFill/>
            <a:ln>
              <a:noFill/>
            </a:ln>
          </p:spPr>
        </p:pic>
        <p:pic>
          <p:nvPicPr>
            <p:cNvPr id="146" name="Google Shape;146;p39"/>
            <p:cNvPicPr preferRelativeResize="0"/>
            <p:nvPr/>
          </p:nvPicPr>
          <p:blipFill rotWithShape="1">
            <a:blip r:embed="rId4">
              <a:alphaModFix/>
            </a:blip>
            <a:srcRect/>
            <a:stretch/>
          </p:blipFill>
          <p:spPr>
            <a:xfrm>
              <a:off x="3593436" y="3868249"/>
              <a:ext cx="3600450" cy="771525"/>
            </a:xfrm>
            <a:prstGeom prst="rect">
              <a:avLst/>
            </a:prstGeom>
            <a:noFill/>
            <a:ln>
              <a:noFill/>
            </a:ln>
          </p:spPr>
        </p:pic>
        <p:pic>
          <p:nvPicPr>
            <p:cNvPr id="147" name="Google Shape;147;p39"/>
            <p:cNvPicPr preferRelativeResize="0"/>
            <p:nvPr/>
          </p:nvPicPr>
          <p:blipFill rotWithShape="1">
            <a:blip r:embed="rId4">
              <a:alphaModFix/>
            </a:blip>
            <a:srcRect/>
            <a:stretch/>
          </p:blipFill>
          <p:spPr>
            <a:xfrm>
              <a:off x="3276578" y="4508639"/>
              <a:ext cx="3600450" cy="771525"/>
            </a:xfrm>
            <a:prstGeom prst="rect">
              <a:avLst/>
            </a:prstGeom>
            <a:noFill/>
            <a:ln>
              <a:noFill/>
            </a:ln>
          </p:spPr>
        </p:pic>
        <p:grpSp>
          <p:nvGrpSpPr>
            <p:cNvPr id="148" name="Google Shape;148;p39"/>
            <p:cNvGrpSpPr/>
            <p:nvPr/>
          </p:nvGrpSpPr>
          <p:grpSpPr>
            <a:xfrm rot="10800000">
              <a:off x="2851116" y="3792900"/>
              <a:ext cx="3591640" cy="768191"/>
              <a:chOff x="4298394" y="3045618"/>
              <a:chExt cx="3591640" cy="768191"/>
            </a:xfrm>
          </p:grpSpPr>
          <p:sp>
            <p:nvSpPr>
              <p:cNvPr id="149" name="Google Shape;149;p39"/>
              <p:cNvSpPr/>
              <p:nvPr/>
            </p:nvSpPr>
            <p:spPr>
              <a:xfrm>
                <a:off x="4401979" y="3311366"/>
                <a:ext cx="3476625" cy="200025"/>
              </a:xfrm>
              <a:custGeom>
                <a:avLst/>
                <a:gdLst/>
                <a:ahLst/>
                <a:cxnLst/>
                <a:rect l="l" t="t" r="r" b="b"/>
                <a:pathLst>
                  <a:path w="3476625" h="200025" extrusionOk="0">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0" name="Google Shape;150;p39"/>
              <p:cNvSpPr/>
              <p:nvPr/>
            </p:nvSpPr>
            <p:spPr>
              <a:xfrm>
                <a:off x="7851934" y="331231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1" name="Google Shape;151;p39"/>
              <p:cNvSpPr/>
              <p:nvPr/>
            </p:nvSpPr>
            <p:spPr>
              <a:xfrm>
                <a:off x="4391739" y="348972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 name="Google Shape;152;p39"/>
              <p:cNvSpPr/>
              <p:nvPr/>
            </p:nvSpPr>
            <p:spPr>
              <a:xfrm>
                <a:off x="4559141" y="3055143"/>
                <a:ext cx="2552700" cy="142875"/>
              </a:xfrm>
              <a:custGeom>
                <a:avLst/>
                <a:gdLst/>
                <a:ahLst/>
                <a:cxnLst/>
                <a:rect l="l" t="t" r="r" b="b"/>
                <a:pathLst>
                  <a:path w="2552700" h="142875" extrusionOk="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 name="Google Shape;153;p39"/>
              <p:cNvSpPr/>
              <p:nvPr/>
            </p:nvSpPr>
            <p:spPr>
              <a:xfrm>
                <a:off x="7089934" y="315610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 name="Google Shape;154;p39"/>
              <p:cNvSpPr/>
              <p:nvPr/>
            </p:nvSpPr>
            <p:spPr>
              <a:xfrm>
                <a:off x="4546759" y="3045618"/>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 name="Google Shape;155;p39"/>
              <p:cNvSpPr/>
              <p:nvPr/>
            </p:nvSpPr>
            <p:spPr>
              <a:xfrm>
                <a:off x="6717506" y="3322796"/>
                <a:ext cx="676275" cy="104775"/>
              </a:xfrm>
              <a:custGeom>
                <a:avLst/>
                <a:gdLst/>
                <a:ahLst/>
                <a:cxnLst/>
                <a:rect l="l" t="t" r="r" b="b"/>
                <a:pathLst>
                  <a:path w="676275" h="104775" extrusionOk="0">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 name="Google Shape;156;p39"/>
              <p:cNvSpPr/>
              <p:nvPr/>
            </p:nvSpPr>
            <p:spPr>
              <a:xfrm>
                <a:off x="6705124" y="3398043"/>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 name="Google Shape;157;p39"/>
              <p:cNvSpPr/>
              <p:nvPr/>
            </p:nvSpPr>
            <p:spPr>
              <a:xfrm>
                <a:off x="5352574" y="3312318"/>
                <a:ext cx="742950" cy="485775"/>
              </a:xfrm>
              <a:custGeom>
                <a:avLst/>
                <a:gdLst/>
                <a:ahLst/>
                <a:cxnLst/>
                <a:rect l="l" t="t" r="r" b="b"/>
                <a:pathLst>
                  <a:path w="742950" h="485775" extrusionOk="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 name="Google Shape;158;p39"/>
              <p:cNvSpPr/>
              <p:nvPr/>
            </p:nvSpPr>
            <p:spPr>
              <a:xfrm>
                <a:off x="5343287" y="3775709"/>
                <a:ext cx="38100" cy="38100"/>
              </a:xfrm>
              <a:custGeom>
                <a:avLst/>
                <a:gdLst/>
                <a:ahLst/>
                <a:cxnLst/>
                <a:rect l="l" t="t" r="r" b="b"/>
                <a:pathLst>
                  <a:path w="38100" h="38100" extrusionOk="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 name="Google Shape;159;p39"/>
              <p:cNvSpPr/>
              <p:nvPr/>
            </p:nvSpPr>
            <p:spPr>
              <a:xfrm>
                <a:off x="4308634" y="3313271"/>
                <a:ext cx="1009650" cy="428625"/>
              </a:xfrm>
              <a:custGeom>
                <a:avLst/>
                <a:gdLst/>
                <a:ahLst/>
                <a:cxnLst/>
                <a:rect l="l" t="t" r="r" b="b"/>
                <a:pathLst>
                  <a:path w="1009650" h="428625" extrusionOk="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 name="Google Shape;160;p39"/>
              <p:cNvSpPr/>
              <p:nvPr/>
            </p:nvSpPr>
            <p:spPr>
              <a:xfrm>
                <a:off x="4298394" y="371451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 name="Google Shape;161;p39"/>
              <p:cNvSpPr/>
              <p:nvPr/>
            </p:nvSpPr>
            <p:spPr>
              <a:xfrm>
                <a:off x="6470809" y="3194208"/>
                <a:ext cx="1076325" cy="142875"/>
              </a:xfrm>
              <a:custGeom>
                <a:avLst/>
                <a:gdLst/>
                <a:ahLst/>
                <a:cxnLst/>
                <a:rect l="l" t="t" r="r" b="b"/>
                <a:pathLst>
                  <a:path w="1076325" h="142875" extrusionOk="0">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 name="Google Shape;162;p39"/>
              <p:cNvSpPr/>
              <p:nvPr/>
            </p:nvSpPr>
            <p:spPr>
              <a:xfrm>
                <a:off x="6460569" y="3184921"/>
                <a:ext cx="38100" cy="38100"/>
              </a:xfrm>
              <a:custGeom>
                <a:avLst/>
                <a:gdLst/>
                <a:ahLst/>
                <a:cxnLst/>
                <a:rect l="l" t="t" r="r" b="b"/>
                <a:pathLst>
                  <a:path w="38100" h="38100" extrusionOk="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 name="Google Shape;163;p39"/>
              <p:cNvSpPr/>
              <p:nvPr/>
            </p:nvSpPr>
            <p:spPr>
              <a:xfrm>
                <a:off x="5156359" y="3240881"/>
                <a:ext cx="590550" cy="190500"/>
              </a:xfrm>
              <a:custGeom>
                <a:avLst/>
                <a:gdLst/>
                <a:ahLst/>
                <a:cxnLst/>
                <a:rect l="l" t="t" r="r" b="b"/>
                <a:pathLst>
                  <a:path w="590550" h="190500" extrusionOk="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4" name="Google Shape;164;p39"/>
              <p:cNvSpPr/>
              <p:nvPr/>
            </p:nvSpPr>
            <p:spPr>
              <a:xfrm>
                <a:off x="5134451" y="323135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 name="Google Shape;165;p39"/>
              <p:cNvSpPr/>
              <p:nvPr/>
            </p:nvSpPr>
            <p:spPr>
              <a:xfrm>
                <a:off x="5084921" y="3377088"/>
                <a:ext cx="361950" cy="95250"/>
              </a:xfrm>
              <a:custGeom>
                <a:avLst/>
                <a:gdLst/>
                <a:ahLst/>
                <a:cxnLst/>
                <a:rect l="l" t="t" r="r" b="b"/>
                <a:pathLst>
                  <a:path w="361950" h="95250" extrusionOk="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6" name="Google Shape;166;p39"/>
              <p:cNvSpPr/>
              <p:nvPr/>
            </p:nvSpPr>
            <p:spPr>
              <a:xfrm>
                <a:off x="5072539" y="344852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7" name="Google Shape;167;p39"/>
              <p:cNvSpPr/>
              <p:nvPr/>
            </p:nvSpPr>
            <p:spPr>
              <a:xfrm>
                <a:off x="5571649" y="3071336"/>
                <a:ext cx="809625" cy="200025"/>
              </a:xfrm>
              <a:custGeom>
                <a:avLst/>
                <a:gdLst/>
                <a:ahLst/>
                <a:cxnLst/>
                <a:rect l="l" t="t" r="r" b="b"/>
                <a:pathLst>
                  <a:path w="809625" h="200025" extrusionOk="0">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8" name="Google Shape;168;p39"/>
              <p:cNvSpPr/>
              <p:nvPr/>
            </p:nvSpPr>
            <p:spPr>
              <a:xfrm>
                <a:off x="6358414" y="3242786"/>
                <a:ext cx="38100" cy="38100"/>
              </a:xfrm>
              <a:custGeom>
                <a:avLst/>
                <a:gdLst/>
                <a:ahLst/>
                <a:cxnLst/>
                <a:rect l="l" t="t" r="r" b="b"/>
                <a:pathLst>
                  <a:path w="38100" h="38100" extrusionOk="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69" name="Google Shape;169;p39"/>
            <p:cNvGrpSpPr/>
            <p:nvPr/>
          </p:nvGrpSpPr>
          <p:grpSpPr>
            <a:xfrm>
              <a:off x="3818399" y="2183373"/>
              <a:ext cx="2675401" cy="572223"/>
              <a:chOff x="4298394" y="3045618"/>
              <a:chExt cx="3591640" cy="768191"/>
            </a:xfrm>
          </p:grpSpPr>
          <p:sp>
            <p:nvSpPr>
              <p:cNvPr id="170" name="Google Shape;170;p39"/>
              <p:cNvSpPr/>
              <p:nvPr/>
            </p:nvSpPr>
            <p:spPr>
              <a:xfrm>
                <a:off x="4401979" y="3311366"/>
                <a:ext cx="3476625" cy="200025"/>
              </a:xfrm>
              <a:custGeom>
                <a:avLst/>
                <a:gdLst/>
                <a:ahLst/>
                <a:cxnLst/>
                <a:rect l="l" t="t" r="r" b="b"/>
                <a:pathLst>
                  <a:path w="3476625" h="200025" extrusionOk="0">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1" name="Google Shape;171;p39"/>
              <p:cNvSpPr/>
              <p:nvPr/>
            </p:nvSpPr>
            <p:spPr>
              <a:xfrm>
                <a:off x="7851934" y="331231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2" name="Google Shape;172;p39"/>
              <p:cNvSpPr/>
              <p:nvPr/>
            </p:nvSpPr>
            <p:spPr>
              <a:xfrm>
                <a:off x="4391739" y="348972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3" name="Google Shape;173;p39"/>
              <p:cNvSpPr/>
              <p:nvPr/>
            </p:nvSpPr>
            <p:spPr>
              <a:xfrm>
                <a:off x="4559141" y="3055143"/>
                <a:ext cx="2552700" cy="142875"/>
              </a:xfrm>
              <a:custGeom>
                <a:avLst/>
                <a:gdLst/>
                <a:ahLst/>
                <a:cxnLst/>
                <a:rect l="l" t="t" r="r" b="b"/>
                <a:pathLst>
                  <a:path w="2552700" h="142875" extrusionOk="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4" name="Google Shape;174;p39"/>
              <p:cNvSpPr/>
              <p:nvPr/>
            </p:nvSpPr>
            <p:spPr>
              <a:xfrm>
                <a:off x="7089934" y="315610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5" name="Google Shape;175;p39"/>
              <p:cNvSpPr/>
              <p:nvPr/>
            </p:nvSpPr>
            <p:spPr>
              <a:xfrm>
                <a:off x="4546759" y="3045618"/>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6" name="Google Shape;176;p39"/>
              <p:cNvSpPr/>
              <p:nvPr/>
            </p:nvSpPr>
            <p:spPr>
              <a:xfrm>
                <a:off x="6717506" y="3322796"/>
                <a:ext cx="676275" cy="104775"/>
              </a:xfrm>
              <a:custGeom>
                <a:avLst/>
                <a:gdLst/>
                <a:ahLst/>
                <a:cxnLst/>
                <a:rect l="l" t="t" r="r" b="b"/>
                <a:pathLst>
                  <a:path w="676275" h="104775" extrusionOk="0">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7" name="Google Shape;177;p39"/>
              <p:cNvSpPr/>
              <p:nvPr/>
            </p:nvSpPr>
            <p:spPr>
              <a:xfrm>
                <a:off x="6705124" y="3398043"/>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8" name="Google Shape;178;p39"/>
              <p:cNvSpPr/>
              <p:nvPr/>
            </p:nvSpPr>
            <p:spPr>
              <a:xfrm>
                <a:off x="5352574" y="3312318"/>
                <a:ext cx="742950" cy="485775"/>
              </a:xfrm>
              <a:custGeom>
                <a:avLst/>
                <a:gdLst/>
                <a:ahLst/>
                <a:cxnLst/>
                <a:rect l="l" t="t" r="r" b="b"/>
                <a:pathLst>
                  <a:path w="742950" h="485775" extrusionOk="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9" name="Google Shape;179;p39"/>
              <p:cNvSpPr/>
              <p:nvPr/>
            </p:nvSpPr>
            <p:spPr>
              <a:xfrm>
                <a:off x="5343287" y="3775709"/>
                <a:ext cx="38100" cy="38100"/>
              </a:xfrm>
              <a:custGeom>
                <a:avLst/>
                <a:gdLst/>
                <a:ahLst/>
                <a:cxnLst/>
                <a:rect l="l" t="t" r="r" b="b"/>
                <a:pathLst>
                  <a:path w="38100" h="38100" extrusionOk="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0" name="Google Shape;180;p39"/>
              <p:cNvSpPr/>
              <p:nvPr/>
            </p:nvSpPr>
            <p:spPr>
              <a:xfrm>
                <a:off x="4308634" y="3313271"/>
                <a:ext cx="1009650" cy="428625"/>
              </a:xfrm>
              <a:custGeom>
                <a:avLst/>
                <a:gdLst/>
                <a:ahLst/>
                <a:cxnLst/>
                <a:rect l="l" t="t" r="r" b="b"/>
                <a:pathLst>
                  <a:path w="1009650" h="428625" extrusionOk="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1" name="Google Shape;181;p39"/>
              <p:cNvSpPr/>
              <p:nvPr/>
            </p:nvSpPr>
            <p:spPr>
              <a:xfrm>
                <a:off x="4298394" y="371451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2" name="Google Shape;182;p39"/>
              <p:cNvSpPr/>
              <p:nvPr/>
            </p:nvSpPr>
            <p:spPr>
              <a:xfrm>
                <a:off x="6470809" y="3194208"/>
                <a:ext cx="1076325" cy="142875"/>
              </a:xfrm>
              <a:custGeom>
                <a:avLst/>
                <a:gdLst/>
                <a:ahLst/>
                <a:cxnLst/>
                <a:rect l="l" t="t" r="r" b="b"/>
                <a:pathLst>
                  <a:path w="1076325" h="142875" extrusionOk="0">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3" name="Google Shape;183;p39"/>
              <p:cNvSpPr/>
              <p:nvPr/>
            </p:nvSpPr>
            <p:spPr>
              <a:xfrm>
                <a:off x="6460569" y="3184921"/>
                <a:ext cx="38100" cy="38100"/>
              </a:xfrm>
              <a:custGeom>
                <a:avLst/>
                <a:gdLst/>
                <a:ahLst/>
                <a:cxnLst/>
                <a:rect l="l" t="t" r="r" b="b"/>
                <a:pathLst>
                  <a:path w="38100" h="38100" extrusionOk="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4" name="Google Shape;184;p39"/>
              <p:cNvSpPr/>
              <p:nvPr/>
            </p:nvSpPr>
            <p:spPr>
              <a:xfrm>
                <a:off x="5156359" y="3240881"/>
                <a:ext cx="590550" cy="190500"/>
              </a:xfrm>
              <a:custGeom>
                <a:avLst/>
                <a:gdLst/>
                <a:ahLst/>
                <a:cxnLst/>
                <a:rect l="l" t="t" r="r" b="b"/>
                <a:pathLst>
                  <a:path w="590550" h="190500" extrusionOk="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5" name="Google Shape;185;p39"/>
              <p:cNvSpPr/>
              <p:nvPr/>
            </p:nvSpPr>
            <p:spPr>
              <a:xfrm>
                <a:off x="5134451" y="323135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6" name="Google Shape;186;p39"/>
              <p:cNvSpPr/>
              <p:nvPr/>
            </p:nvSpPr>
            <p:spPr>
              <a:xfrm>
                <a:off x="5084921" y="3377088"/>
                <a:ext cx="361950" cy="95250"/>
              </a:xfrm>
              <a:custGeom>
                <a:avLst/>
                <a:gdLst/>
                <a:ahLst/>
                <a:cxnLst/>
                <a:rect l="l" t="t" r="r" b="b"/>
                <a:pathLst>
                  <a:path w="361950" h="95250" extrusionOk="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 name="Google Shape;187;p39"/>
              <p:cNvSpPr/>
              <p:nvPr/>
            </p:nvSpPr>
            <p:spPr>
              <a:xfrm>
                <a:off x="5072539" y="344852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8" name="Google Shape;188;p39"/>
              <p:cNvSpPr/>
              <p:nvPr/>
            </p:nvSpPr>
            <p:spPr>
              <a:xfrm>
                <a:off x="5571649" y="3071336"/>
                <a:ext cx="809625" cy="200025"/>
              </a:xfrm>
              <a:custGeom>
                <a:avLst/>
                <a:gdLst/>
                <a:ahLst/>
                <a:cxnLst/>
                <a:rect l="l" t="t" r="r" b="b"/>
                <a:pathLst>
                  <a:path w="809625" h="200025" extrusionOk="0">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 name="Google Shape;189;p39"/>
              <p:cNvSpPr/>
              <p:nvPr/>
            </p:nvSpPr>
            <p:spPr>
              <a:xfrm>
                <a:off x="6358414" y="3242786"/>
                <a:ext cx="38100" cy="38100"/>
              </a:xfrm>
              <a:custGeom>
                <a:avLst/>
                <a:gdLst/>
                <a:ahLst/>
                <a:cxnLst/>
                <a:rect l="l" t="t" r="r" b="b"/>
                <a:pathLst>
                  <a:path w="38100" h="38100" extrusionOk="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90" name="Google Shape;190;p39"/>
            <p:cNvGrpSpPr/>
            <p:nvPr/>
          </p:nvGrpSpPr>
          <p:grpSpPr>
            <a:xfrm>
              <a:off x="3267976" y="2332275"/>
              <a:ext cx="3501920" cy="1194157"/>
              <a:chOff x="7533182" y="1351307"/>
              <a:chExt cx="4265295" cy="1454468"/>
            </a:xfrm>
          </p:grpSpPr>
          <p:sp>
            <p:nvSpPr>
              <p:cNvPr id="191" name="Google Shape;191;p39"/>
              <p:cNvSpPr/>
              <p:nvPr/>
            </p:nvSpPr>
            <p:spPr>
              <a:xfrm>
                <a:off x="8179930" y="1579907"/>
                <a:ext cx="3581400" cy="762000"/>
              </a:xfrm>
              <a:custGeom>
                <a:avLst/>
                <a:gdLst/>
                <a:ahLst/>
                <a:cxnLst/>
                <a:rect l="l" t="t" r="r" b="b"/>
                <a:pathLst>
                  <a:path w="3581400" h="762000" extrusionOk="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2" name="Google Shape;192;p39"/>
              <p:cNvSpPr/>
              <p:nvPr/>
            </p:nvSpPr>
            <p:spPr>
              <a:xfrm>
                <a:off x="8190407" y="1590385"/>
                <a:ext cx="3562350" cy="742950"/>
              </a:xfrm>
              <a:custGeom>
                <a:avLst/>
                <a:gdLst/>
                <a:ahLst/>
                <a:cxnLst/>
                <a:rect l="l" t="t" r="r" b="b"/>
                <a:pathLst>
                  <a:path w="3562350" h="742950" extrusionOk="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3" name="Google Shape;193;p39"/>
              <p:cNvSpPr/>
              <p:nvPr/>
            </p:nvSpPr>
            <p:spPr>
              <a:xfrm>
                <a:off x="7533182" y="1351307"/>
                <a:ext cx="3552825" cy="771525"/>
              </a:xfrm>
              <a:custGeom>
                <a:avLst/>
                <a:gdLst/>
                <a:ahLst/>
                <a:cxnLst/>
                <a:rect l="l" t="t" r="r" b="b"/>
                <a:pathLst>
                  <a:path w="3552825" h="771525" extrusionOk="0">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4" name="Google Shape;194;p39"/>
              <p:cNvSpPr/>
              <p:nvPr/>
            </p:nvSpPr>
            <p:spPr>
              <a:xfrm>
                <a:off x="7543660" y="1360832"/>
                <a:ext cx="3533775" cy="752475"/>
              </a:xfrm>
              <a:custGeom>
                <a:avLst/>
                <a:gdLst/>
                <a:ahLst/>
                <a:cxnLst/>
                <a:rect l="l" t="t" r="r" b="b"/>
                <a:pathLst>
                  <a:path w="3533775" h="752475" extrusionOk="0">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5" name="Google Shape;195;p39"/>
              <p:cNvSpPr/>
              <p:nvPr/>
            </p:nvSpPr>
            <p:spPr>
              <a:xfrm>
                <a:off x="7588427" y="1653250"/>
                <a:ext cx="4210050" cy="1152525"/>
              </a:xfrm>
              <a:custGeom>
                <a:avLst/>
                <a:gdLst/>
                <a:ahLst/>
                <a:cxnLst/>
                <a:rect l="l" t="t" r="r" b="b"/>
                <a:pathLst>
                  <a:path w="4210050" h="1152525" extrusionOk="0">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6" name="Google Shape;196;p39"/>
              <p:cNvSpPr/>
              <p:nvPr/>
            </p:nvSpPr>
            <p:spPr>
              <a:xfrm>
                <a:off x="7596285" y="1665632"/>
                <a:ext cx="4200525" cy="1133475"/>
              </a:xfrm>
              <a:custGeom>
                <a:avLst/>
                <a:gdLst/>
                <a:ahLst/>
                <a:cxnLst/>
                <a:rect l="l" t="t" r="r" b="b"/>
                <a:pathLst>
                  <a:path w="4200525" h="1133475" extrusionOk="0">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97" name="Google Shape;197;p39"/>
            <p:cNvGrpSpPr/>
            <p:nvPr/>
          </p:nvGrpSpPr>
          <p:grpSpPr>
            <a:xfrm>
              <a:off x="4048905" y="5006582"/>
              <a:ext cx="2675401" cy="572223"/>
              <a:chOff x="4298394" y="3045618"/>
              <a:chExt cx="3591640" cy="768191"/>
            </a:xfrm>
          </p:grpSpPr>
          <p:sp>
            <p:nvSpPr>
              <p:cNvPr id="198" name="Google Shape;198;p39"/>
              <p:cNvSpPr/>
              <p:nvPr/>
            </p:nvSpPr>
            <p:spPr>
              <a:xfrm>
                <a:off x="4401979" y="3311366"/>
                <a:ext cx="3476625" cy="200025"/>
              </a:xfrm>
              <a:custGeom>
                <a:avLst/>
                <a:gdLst/>
                <a:ahLst/>
                <a:cxnLst/>
                <a:rect l="l" t="t" r="r" b="b"/>
                <a:pathLst>
                  <a:path w="3476625" h="200025" extrusionOk="0">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9" name="Google Shape;199;p39"/>
              <p:cNvSpPr/>
              <p:nvPr/>
            </p:nvSpPr>
            <p:spPr>
              <a:xfrm>
                <a:off x="7851934" y="331231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0" name="Google Shape;200;p39"/>
              <p:cNvSpPr/>
              <p:nvPr/>
            </p:nvSpPr>
            <p:spPr>
              <a:xfrm>
                <a:off x="4391739" y="348972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 name="Google Shape;201;p39"/>
              <p:cNvSpPr/>
              <p:nvPr/>
            </p:nvSpPr>
            <p:spPr>
              <a:xfrm>
                <a:off x="4559141" y="3055143"/>
                <a:ext cx="2552700" cy="142875"/>
              </a:xfrm>
              <a:custGeom>
                <a:avLst/>
                <a:gdLst/>
                <a:ahLst/>
                <a:cxnLst/>
                <a:rect l="l" t="t" r="r" b="b"/>
                <a:pathLst>
                  <a:path w="2552700" h="142875" extrusionOk="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 name="Google Shape;202;p39"/>
              <p:cNvSpPr/>
              <p:nvPr/>
            </p:nvSpPr>
            <p:spPr>
              <a:xfrm>
                <a:off x="7089934" y="3156108"/>
                <a:ext cx="38100" cy="38100"/>
              </a:xfrm>
              <a:custGeom>
                <a:avLst/>
                <a:gdLst/>
                <a:ahLst/>
                <a:cxnLst/>
                <a:rect l="l" t="t" r="r" b="b"/>
                <a:pathLst>
                  <a:path w="38100" h="38100" extrusionOk="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 name="Google Shape;203;p39"/>
              <p:cNvSpPr/>
              <p:nvPr/>
            </p:nvSpPr>
            <p:spPr>
              <a:xfrm>
                <a:off x="4546759" y="3045618"/>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 name="Google Shape;204;p39"/>
              <p:cNvSpPr/>
              <p:nvPr/>
            </p:nvSpPr>
            <p:spPr>
              <a:xfrm>
                <a:off x="6717506" y="3322796"/>
                <a:ext cx="676275" cy="104775"/>
              </a:xfrm>
              <a:custGeom>
                <a:avLst/>
                <a:gdLst/>
                <a:ahLst/>
                <a:cxnLst/>
                <a:rect l="l" t="t" r="r" b="b"/>
                <a:pathLst>
                  <a:path w="676275" h="104775" extrusionOk="0">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 name="Google Shape;205;p39"/>
              <p:cNvSpPr/>
              <p:nvPr/>
            </p:nvSpPr>
            <p:spPr>
              <a:xfrm>
                <a:off x="6705124" y="3398043"/>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 name="Google Shape;206;p39"/>
              <p:cNvSpPr/>
              <p:nvPr/>
            </p:nvSpPr>
            <p:spPr>
              <a:xfrm>
                <a:off x="5352574" y="3312318"/>
                <a:ext cx="742950" cy="485775"/>
              </a:xfrm>
              <a:custGeom>
                <a:avLst/>
                <a:gdLst/>
                <a:ahLst/>
                <a:cxnLst/>
                <a:rect l="l" t="t" r="r" b="b"/>
                <a:pathLst>
                  <a:path w="742950" h="485775" extrusionOk="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 name="Google Shape;207;p39"/>
              <p:cNvSpPr/>
              <p:nvPr/>
            </p:nvSpPr>
            <p:spPr>
              <a:xfrm>
                <a:off x="5343287" y="3775709"/>
                <a:ext cx="38100" cy="38100"/>
              </a:xfrm>
              <a:custGeom>
                <a:avLst/>
                <a:gdLst/>
                <a:ahLst/>
                <a:cxnLst/>
                <a:rect l="l" t="t" r="r" b="b"/>
                <a:pathLst>
                  <a:path w="38100" h="38100" extrusionOk="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 name="Google Shape;208;p39"/>
              <p:cNvSpPr/>
              <p:nvPr/>
            </p:nvSpPr>
            <p:spPr>
              <a:xfrm>
                <a:off x="4308634" y="3313271"/>
                <a:ext cx="1009650" cy="428625"/>
              </a:xfrm>
              <a:custGeom>
                <a:avLst/>
                <a:gdLst/>
                <a:ahLst/>
                <a:cxnLst/>
                <a:rect l="l" t="t" r="r" b="b"/>
                <a:pathLst>
                  <a:path w="1009650" h="428625" extrusionOk="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 name="Google Shape;209;p39"/>
              <p:cNvSpPr/>
              <p:nvPr/>
            </p:nvSpPr>
            <p:spPr>
              <a:xfrm>
                <a:off x="4298394" y="3714511"/>
                <a:ext cx="38100" cy="38100"/>
              </a:xfrm>
              <a:custGeom>
                <a:avLst/>
                <a:gdLst/>
                <a:ahLst/>
                <a:cxnLst/>
                <a:rect l="l" t="t" r="r" b="b"/>
                <a:pathLst>
                  <a:path w="38100" h="38100" extrusionOk="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 name="Google Shape;210;p39"/>
              <p:cNvSpPr/>
              <p:nvPr/>
            </p:nvSpPr>
            <p:spPr>
              <a:xfrm>
                <a:off x="6470809" y="3194208"/>
                <a:ext cx="1076325" cy="142875"/>
              </a:xfrm>
              <a:custGeom>
                <a:avLst/>
                <a:gdLst/>
                <a:ahLst/>
                <a:cxnLst/>
                <a:rect l="l" t="t" r="r" b="b"/>
                <a:pathLst>
                  <a:path w="1076325" h="142875" extrusionOk="0">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 name="Google Shape;211;p39"/>
              <p:cNvSpPr/>
              <p:nvPr/>
            </p:nvSpPr>
            <p:spPr>
              <a:xfrm>
                <a:off x="6460569" y="3184921"/>
                <a:ext cx="38100" cy="38100"/>
              </a:xfrm>
              <a:custGeom>
                <a:avLst/>
                <a:gdLst/>
                <a:ahLst/>
                <a:cxnLst/>
                <a:rect l="l" t="t" r="r" b="b"/>
                <a:pathLst>
                  <a:path w="38100" h="38100" extrusionOk="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 name="Google Shape;212;p39"/>
              <p:cNvSpPr/>
              <p:nvPr/>
            </p:nvSpPr>
            <p:spPr>
              <a:xfrm>
                <a:off x="5156359" y="3240881"/>
                <a:ext cx="590550" cy="190500"/>
              </a:xfrm>
              <a:custGeom>
                <a:avLst/>
                <a:gdLst/>
                <a:ahLst/>
                <a:cxnLst/>
                <a:rect l="l" t="t" r="r" b="b"/>
                <a:pathLst>
                  <a:path w="590550" h="190500" extrusionOk="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3" name="Google Shape;213;p39"/>
              <p:cNvSpPr/>
              <p:nvPr/>
            </p:nvSpPr>
            <p:spPr>
              <a:xfrm>
                <a:off x="5134451" y="323135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4" name="Google Shape;214;p39"/>
              <p:cNvSpPr/>
              <p:nvPr/>
            </p:nvSpPr>
            <p:spPr>
              <a:xfrm>
                <a:off x="5084921" y="3377088"/>
                <a:ext cx="361950" cy="95250"/>
              </a:xfrm>
              <a:custGeom>
                <a:avLst/>
                <a:gdLst/>
                <a:ahLst/>
                <a:cxnLst/>
                <a:rect l="l" t="t" r="r" b="b"/>
                <a:pathLst>
                  <a:path w="361950" h="95250" extrusionOk="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5" name="Google Shape;215;p39"/>
              <p:cNvSpPr/>
              <p:nvPr/>
            </p:nvSpPr>
            <p:spPr>
              <a:xfrm>
                <a:off x="5072539" y="3448526"/>
                <a:ext cx="38100" cy="38100"/>
              </a:xfrm>
              <a:custGeom>
                <a:avLst/>
                <a:gdLst/>
                <a:ahLst/>
                <a:cxnLst/>
                <a:rect l="l" t="t" r="r" b="b"/>
                <a:pathLst>
                  <a:path w="38100" h="38100" extrusionOk="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6" name="Google Shape;216;p39"/>
              <p:cNvSpPr/>
              <p:nvPr/>
            </p:nvSpPr>
            <p:spPr>
              <a:xfrm>
                <a:off x="5571649" y="3071336"/>
                <a:ext cx="809625" cy="200025"/>
              </a:xfrm>
              <a:custGeom>
                <a:avLst/>
                <a:gdLst/>
                <a:ahLst/>
                <a:cxnLst/>
                <a:rect l="l" t="t" r="r" b="b"/>
                <a:pathLst>
                  <a:path w="809625" h="200025" extrusionOk="0">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7" name="Google Shape;217;p39"/>
              <p:cNvSpPr/>
              <p:nvPr/>
            </p:nvSpPr>
            <p:spPr>
              <a:xfrm>
                <a:off x="6358414" y="3242786"/>
                <a:ext cx="38100" cy="38100"/>
              </a:xfrm>
              <a:custGeom>
                <a:avLst/>
                <a:gdLst/>
                <a:ahLst/>
                <a:cxnLst/>
                <a:rect l="l" t="t" r="r" b="b"/>
                <a:pathLst>
                  <a:path w="38100" h="38100" extrusionOk="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18" name="Google Shape;218;p39"/>
            <p:cNvGrpSpPr/>
            <p:nvPr/>
          </p:nvGrpSpPr>
          <p:grpSpPr>
            <a:xfrm>
              <a:off x="4373595" y="2154095"/>
              <a:ext cx="2920313" cy="3443177"/>
              <a:chOff x="5269706" y="2450306"/>
              <a:chExt cx="1654493" cy="1950720"/>
            </a:xfrm>
          </p:grpSpPr>
          <p:sp>
            <p:nvSpPr>
              <p:cNvPr id="219" name="Google Shape;219;p39"/>
              <p:cNvSpPr/>
              <p:nvPr/>
            </p:nvSpPr>
            <p:spPr>
              <a:xfrm>
                <a:off x="6101239" y="2703671"/>
                <a:ext cx="28575" cy="28575"/>
              </a:xfrm>
              <a:custGeom>
                <a:avLst/>
                <a:gdLst/>
                <a:ahLst/>
                <a:cxnLst/>
                <a:rect l="l" t="t" r="r" b="b"/>
                <a:pathLst>
                  <a:path w="28575" h="28575" extrusionOk="0">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0" name="Google Shape;220;p39"/>
              <p:cNvSpPr/>
              <p:nvPr/>
            </p:nvSpPr>
            <p:spPr>
              <a:xfrm>
                <a:off x="5951696" y="2877026"/>
                <a:ext cx="38100" cy="38100"/>
              </a:xfrm>
              <a:custGeom>
                <a:avLst/>
                <a:gdLst/>
                <a:ahLst/>
                <a:cxnLst/>
                <a:rect l="l" t="t" r="r" b="b"/>
                <a:pathLst>
                  <a:path w="38100" h="38100" extrusionOk="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1" name="Google Shape;221;p39"/>
              <p:cNvSpPr/>
              <p:nvPr/>
            </p:nvSpPr>
            <p:spPr>
              <a:xfrm>
                <a:off x="5698331" y="3973354"/>
                <a:ext cx="19050" cy="19050"/>
              </a:xfrm>
              <a:custGeom>
                <a:avLst/>
                <a:gdLst/>
                <a:ahLst/>
                <a:cxnLst/>
                <a:rect l="l" t="t" r="r" b="b"/>
                <a:pathLst>
                  <a:path w="19050" h="19050" extrusionOk="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2" name="Google Shape;222;p39"/>
              <p:cNvSpPr/>
              <p:nvPr/>
            </p:nvSpPr>
            <p:spPr>
              <a:xfrm>
                <a:off x="5746909" y="4064794"/>
                <a:ext cx="123825" cy="114300"/>
              </a:xfrm>
              <a:custGeom>
                <a:avLst/>
                <a:gdLst/>
                <a:ahLst/>
                <a:cxnLst/>
                <a:rect l="l" t="t" r="r" b="b"/>
                <a:pathLst>
                  <a:path w="123825" h="114300" extrusionOk="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3" name="Google Shape;223;p39"/>
              <p:cNvSpPr/>
              <p:nvPr/>
            </p:nvSpPr>
            <p:spPr>
              <a:xfrm>
                <a:off x="5687854" y="3799046"/>
                <a:ext cx="28575" cy="28575"/>
              </a:xfrm>
              <a:custGeom>
                <a:avLst/>
                <a:gdLst/>
                <a:ahLst/>
                <a:cxnLst/>
                <a:rect l="l" t="t" r="r" b="b"/>
                <a:pathLst>
                  <a:path w="28575" h="28575" extrusionOk="0">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4" name="Google Shape;224;p39"/>
              <p:cNvSpPr/>
              <p:nvPr/>
            </p:nvSpPr>
            <p:spPr>
              <a:xfrm>
                <a:off x="5623084" y="3319939"/>
                <a:ext cx="38100" cy="38100"/>
              </a:xfrm>
              <a:custGeom>
                <a:avLst/>
                <a:gdLst/>
                <a:ahLst/>
                <a:cxnLst/>
                <a:rect l="l" t="t" r="r" b="b"/>
                <a:pathLst>
                  <a:path w="38100" h="38100" extrusionOk="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5" name="Google Shape;225;p39"/>
              <p:cNvSpPr/>
              <p:nvPr/>
            </p:nvSpPr>
            <p:spPr>
              <a:xfrm>
                <a:off x="5570696" y="3153251"/>
                <a:ext cx="38100" cy="38100"/>
              </a:xfrm>
              <a:custGeom>
                <a:avLst/>
                <a:gdLst/>
                <a:ahLst/>
                <a:cxnLst/>
                <a:rect l="l" t="t" r="r" b="b"/>
                <a:pathLst>
                  <a:path w="38100" h="38100" extrusionOk="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6" name="Google Shape;226;p39"/>
              <p:cNvSpPr/>
              <p:nvPr/>
            </p:nvSpPr>
            <p:spPr>
              <a:xfrm>
                <a:off x="5729764" y="3684746"/>
                <a:ext cx="28575" cy="28575"/>
              </a:xfrm>
              <a:custGeom>
                <a:avLst/>
                <a:gdLst/>
                <a:ahLst/>
                <a:cxnLst/>
                <a:rect l="l" t="t" r="r" b="b"/>
                <a:pathLst>
                  <a:path w="28575" h="28575" extrusionOk="0">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7" name="Google Shape;227;p39"/>
              <p:cNvSpPr/>
              <p:nvPr/>
            </p:nvSpPr>
            <p:spPr>
              <a:xfrm>
                <a:off x="6108859" y="3107531"/>
                <a:ext cx="19050" cy="19050"/>
              </a:xfrm>
              <a:custGeom>
                <a:avLst/>
                <a:gdLst/>
                <a:ahLst/>
                <a:cxnLst/>
                <a:rect l="l" t="t" r="r" b="b"/>
                <a:pathLst>
                  <a:path w="19050" h="19050" extrusionOk="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8" name="Google Shape;228;p39"/>
              <p:cNvSpPr/>
              <p:nvPr/>
            </p:nvSpPr>
            <p:spPr>
              <a:xfrm>
                <a:off x="5836444" y="4114324"/>
                <a:ext cx="57150" cy="47625"/>
              </a:xfrm>
              <a:custGeom>
                <a:avLst/>
                <a:gdLst/>
                <a:ahLst/>
                <a:cxnLst/>
                <a:rect l="l" t="t" r="r" b="b"/>
                <a:pathLst>
                  <a:path w="57150" h="47625" extrusionOk="0">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9" name="Google Shape;229;p39"/>
              <p:cNvSpPr/>
              <p:nvPr/>
            </p:nvSpPr>
            <p:spPr>
              <a:xfrm>
                <a:off x="5983129" y="4121944"/>
                <a:ext cx="28575" cy="28575"/>
              </a:xfrm>
              <a:custGeom>
                <a:avLst/>
                <a:gdLst/>
                <a:ahLst/>
                <a:cxnLst/>
                <a:rect l="l" t="t" r="r" b="b"/>
                <a:pathLst>
                  <a:path w="28575" h="28575" extrusionOk="0">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0" name="Google Shape;230;p39"/>
              <p:cNvSpPr/>
              <p:nvPr/>
            </p:nvSpPr>
            <p:spPr>
              <a:xfrm>
                <a:off x="5954554" y="4154329"/>
                <a:ext cx="47625" cy="38100"/>
              </a:xfrm>
              <a:custGeom>
                <a:avLst/>
                <a:gdLst/>
                <a:ahLst/>
                <a:cxnLst/>
                <a:rect l="l" t="t" r="r" b="b"/>
                <a:pathLst>
                  <a:path w="47625" h="38100" extrusionOk="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1" name="Google Shape;231;p39"/>
              <p:cNvSpPr/>
              <p:nvPr/>
            </p:nvSpPr>
            <p:spPr>
              <a:xfrm>
                <a:off x="5931694" y="3744754"/>
                <a:ext cx="28575" cy="38100"/>
              </a:xfrm>
              <a:custGeom>
                <a:avLst/>
                <a:gdLst/>
                <a:ahLst/>
                <a:cxnLst/>
                <a:rect l="l" t="t" r="r" b="b"/>
                <a:pathLst>
                  <a:path w="28575" h="38100" extrusionOk="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2" name="Google Shape;232;p39"/>
              <p:cNvSpPr/>
              <p:nvPr/>
            </p:nvSpPr>
            <p:spPr>
              <a:xfrm>
                <a:off x="5695474" y="3153251"/>
                <a:ext cx="28575" cy="28575"/>
              </a:xfrm>
              <a:custGeom>
                <a:avLst/>
                <a:gdLst/>
                <a:ahLst/>
                <a:cxnLst/>
                <a:rect l="l" t="t" r="r" b="b"/>
                <a:pathLst>
                  <a:path w="28575" h="28575" extrusionOk="0">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3" name="Google Shape;233;p39"/>
              <p:cNvSpPr/>
              <p:nvPr/>
            </p:nvSpPr>
            <p:spPr>
              <a:xfrm>
                <a:off x="5837396" y="2713196"/>
                <a:ext cx="19050" cy="19050"/>
              </a:xfrm>
              <a:custGeom>
                <a:avLst/>
                <a:gdLst/>
                <a:ahLst/>
                <a:cxnLst/>
                <a:rect l="l" t="t" r="r" b="b"/>
                <a:pathLst>
                  <a:path w="19050" h="19050" extrusionOk="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4" name="Google Shape;234;p39"/>
              <p:cNvSpPr/>
              <p:nvPr/>
            </p:nvSpPr>
            <p:spPr>
              <a:xfrm>
                <a:off x="6235541" y="2754154"/>
                <a:ext cx="38100" cy="38100"/>
              </a:xfrm>
              <a:custGeom>
                <a:avLst/>
                <a:gdLst/>
                <a:ahLst/>
                <a:cxnLst/>
                <a:rect l="l" t="t" r="r" b="b"/>
                <a:pathLst>
                  <a:path w="38100" h="38100" extrusionOk="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5" name="Google Shape;235;p39"/>
              <p:cNvSpPr/>
              <p:nvPr/>
            </p:nvSpPr>
            <p:spPr>
              <a:xfrm>
                <a:off x="5832634" y="2902744"/>
                <a:ext cx="19050" cy="19050"/>
              </a:xfrm>
              <a:custGeom>
                <a:avLst/>
                <a:gdLst/>
                <a:ahLst/>
                <a:cxnLst/>
                <a:rect l="l" t="t" r="r" b="b"/>
                <a:pathLst>
                  <a:path w="19050" h="19050" extrusionOk="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6" name="Google Shape;236;p39"/>
              <p:cNvSpPr/>
              <p:nvPr/>
            </p:nvSpPr>
            <p:spPr>
              <a:xfrm>
                <a:off x="5535454" y="3318034"/>
                <a:ext cx="66675" cy="66675"/>
              </a:xfrm>
              <a:custGeom>
                <a:avLst/>
                <a:gdLst/>
                <a:ahLst/>
                <a:cxnLst/>
                <a:rect l="l" t="t" r="r" b="b"/>
                <a:pathLst>
                  <a:path w="66675" h="66675" extrusionOk="0">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7" name="Google Shape;237;p39"/>
              <p:cNvSpPr/>
              <p:nvPr/>
            </p:nvSpPr>
            <p:spPr>
              <a:xfrm>
                <a:off x="5367814" y="3373279"/>
                <a:ext cx="19050" cy="19050"/>
              </a:xfrm>
              <a:custGeom>
                <a:avLst/>
                <a:gdLst/>
                <a:ahLst/>
                <a:cxnLst/>
                <a:rect l="l" t="t" r="r" b="b"/>
                <a:pathLst>
                  <a:path w="19050" h="19050" extrusionOk="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8" name="Google Shape;238;p39"/>
              <p:cNvSpPr/>
              <p:nvPr/>
            </p:nvSpPr>
            <p:spPr>
              <a:xfrm>
                <a:off x="5561171" y="3803809"/>
                <a:ext cx="76200" cy="85725"/>
              </a:xfrm>
              <a:custGeom>
                <a:avLst/>
                <a:gdLst/>
                <a:ahLst/>
                <a:cxnLst/>
                <a:rect l="l" t="t" r="r" b="b"/>
                <a:pathLst>
                  <a:path w="76200" h="85725" extrusionOk="0">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9" name="Google Shape;239;p39"/>
              <p:cNvSpPr/>
              <p:nvPr/>
            </p:nvSpPr>
            <p:spPr>
              <a:xfrm>
                <a:off x="5891689" y="3838099"/>
                <a:ext cx="66675" cy="57150"/>
              </a:xfrm>
              <a:custGeom>
                <a:avLst/>
                <a:gdLst/>
                <a:ahLst/>
                <a:cxnLst/>
                <a:rect l="l" t="t" r="r" b="b"/>
                <a:pathLst>
                  <a:path w="66675" h="57150" extrusionOk="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0" name="Google Shape;240;p39"/>
              <p:cNvSpPr/>
              <p:nvPr/>
            </p:nvSpPr>
            <p:spPr>
              <a:xfrm>
                <a:off x="5664994" y="3268504"/>
                <a:ext cx="114300" cy="114300"/>
              </a:xfrm>
              <a:custGeom>
                <a:avLst/>
                <a:gdLst/>
                <a:ahLst/>
                <a:cxnLst/>
                <a:rect l="l" t="t" r="r" b="b"/>
                <a:pathLst>
                  <a:path w="114300" h="114300" extrusionOk="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1" name="Google Shape;241;p39"/>
              <p:cNvSpPr/>
              <p:nvPr/>
            </p:nvSpPr>
            <p:spPr>
              <a:xfrm>
                <a:off x="5531644" y="2882741"/>
                <a:ext cx="28575" cy="28575"/>
              </a:xfrm>
              <a:custGeom>
                <a:avLst/>
                <a:gdLst/>
                <a:ahLst/>
                <a:cxnLst/>
                <a:rect l="l" t="t" r="r" b="b"/>
                <a:pathLst>
                  <a:path w="28575" h="28575" extrusionOk="0">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2" name="Google Shape;242;p39"/>
              <p:cNvSpPr/>
              <p:nvPr/>
            </p:nvSpPr>
            <p:spPr>
              <a:xfrm>
                <a:off x="5657374" y="3650456"/>
                <a:ext cx="57150" cy="85725"/>
              </a:xfrm>
              <a:custGeom>
                <a:avLst/>
                <a:gdLst/>
                <a:ahLst/>
                <a:cxnLst/>
                <a:rect l="l" t="t" r="r" b="b"/>
                <a:pathLst>
                  <a:path w="57150" h="85725" extrusionOk="0">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3" name="Google Shape;243;p39"/>
              <p:cNvSpPr/>
              <p:nvPr/>
            </p:nvSpPr>
            <p:spPr>
              <a:xfrm>
                <a:off x="5672614" y="3374231"/>
                <a:ext cx="47625" cy="47625"/>
              </a:xfrm>
              <a:custGeom>
                <a:avLst/>
                <a:gdLst/>
                <a:ahLst/>
                <a:cxnLst/>
                <a:rect l="l" t="t" r="r" b="b"/>
                <a:pathLst>
                  <a:path w="47625" h="47625" extrusionOk="0">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4" name="Google Shape;244;p39"/>
              <p:cNvSpPr/>
              <p:nvPr/>
            </p:nvSpPr>
            <p:spPr>
              <a:xfrm>
                <a:off x="5797391" y="4164806"/>
                <a:ext cx="28575" cy="28575"/>
              </a:xfrm>
              <a:custGeom>
                <a:avLst/>
                <a:gdLst/>
                <a:ahLst/>
                <a:cxnLst/>
                <a:rect l="l" t="t" r="r" b="b"/>
                <a:pathLst>
                  <a:path w="28575" h="28575" extrusionOk="0">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5" name="Google Shape;245;p39"/>
              <p:cNvSpPr/>
              <p:nvPr/>
            </p:nvSpPr>
            <p:spPr>
              <a:xfrm>
                <a:off x="6067717" y="3886676"/>
                <a:ext cx="19050" cy="19050"/>
              </a:xfrm>
              <a:custGeom>
                <a:avLst/>
                <a:gdLst/>
                <a:ahLst/>
                <a:cxnLst/>
                <a:rect l="l" t="t" r="r" b="b"/>
                <a:pathLst>
                  <a:path w="19050" h="19050" extrusionOk="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6" name="Google Shape;246;p39"/>
              <p:cNvSpPr/>
              <p:nvPr/>
            </p:nvSpPr>
            <p:spPr>
              <a:xfrm>
                <a:off x="5555456" y="3539014"/>
                <a:ext cx="57150" cy="57150"/>
              </a:xfrm>
              <a:custGeom>
                <a:avLst/>
                <a:gdLst/>
                <a:ahLst/>
                <a:cxnLst/>
                <a:rect l="l" t="t" r="r" b="b"/>
                <a:pathLst>
                  <a:path w="57150" h="57150" extrusionOk="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7" name="Google Shape;247;p39"/>
              <p:cNvSpPr/>
              <p:nvPr/>
            </p:nvSpPr>
            <p:spPr>
              <a:xfrm>
                <a:off x="6038374" y="4180046"/>
                <a:ext cx="19050" cy="19050"/>
              </a:xfrm>
              <a:custGeom>
                <a:avLst/>
                <a:gdLst/>
                <a:ahLst/>
                <a:cxnLst/>
                <a:rect l="l" t="t" r="r" b="b"/>
                <a:pathLst>
                  <a:path w="19050" h="19050" extrusionOk="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8" name="Google Shape;248;p39"/>
              <p:cNvSpPr/>
              <p:nvPr/>
            </p:nvSpPr>
            <p:spPr>
              <a:xfrm>
                <a:off x="5919311" y="3565684"/>
                <a:ext cx="19050" cy="19050"/>
              </a:xfrm>
              <a:custGeom>
                <a:avLst/>
                <a:gdLst/>
                <a:ahLst/>
                <a:cxnLst/>
                <a:rect l="l" t="t" r="r" b="b"/>
                <a:pathLst>
                  <a:path w="19050" h="19050" extrusionOk="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9" name="Google Shape;249;p39"/>
              <p:cNvSpPr/>
              <p:nvPr/>
            </p:nvSpPr>
            <p:spPr>
              <a:xfrm>
                <a:off x="5928836" y="4101941"/>
                <a:ext cx="19050" cy="19050"/>
              </a:xfrm>
              <a:custGeom>
                <a:avLst/>
                <a:gdLst/>
                <a:ahLst/>
                <a:cxnLst/>
                <a:rect l="l" t="t" r="r" b="b"/>
                <a:pathLst>
                  <a:path w="19050" h="19050" extrusionOk="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 name="Google Shape;250;p39"/>
              <p:cNvSpPr/>
              <p:nvPr/>
            </p:nvSpPr>
            <p:spPr>
              <a:xfrm>
                <a:off x="5470684" y="3559016"/>
                <a:ext cx="66675" cy="66675"/>
              </a:xfrm>
              <a:custGeom>
                <a:avLst/>
                <a:gdLst/>
                <a:ahLst/>
                <a:cxnLst/>
                <a:rect l="l" t="t" r="r" b="b"/>
                <a:pathLst>
                  <a:path w="66675" h="66675" extrusionOk="0">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 name="Google Shape;251;p39"/>
              <p:cNvSpPr/>
              <p:nvPr/>
            </p:nvSpPr>
            <p:spPr>
              <a:xfrm>
                <a:off x="5958364" y="3854291"/>
                <a:ext cx="38100" cy="38100"/>
              </a:xfrm>
              <a:custGeom>
                <a:avLst/>
                <a:gdLst/>
                <a:ahLst/>
                <a:cxnLst/>
                <a:rect l="l" t="t" r="r" b="b"/>
                <a:pathLst>
                  <a:path w="38100" h="38100" extrusionOk="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 name="Google Shape;252;p39"/>
              <p:cNvSpPr/>
              <p:nvPr/>
            </p:nvSpPr>
            <p:spPr>
              <a:xfrm>
                <a:off x="6216491" y="2458879"/>
                <a:ext cx="19050" cy="19050"/>
              </a:xfrm>
              <a:custGeom>
                <a:avLst/>
                <a:gdLst/>
                <a:ahLst/>
                <a:cxnLst/>
                <a:rect l="l" t="t" r="r" b="b"/>
                <a:pathLst>
                  <a:path w="19050" h="19050" extrusionOk="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 name="Google Shape;253;p39"/>
              <p:cNvSpPr/>
              <p:nvPr/>
            </p:nvSpPr>
            <p:spPr>
              <a:xfrm>
                <a:off x="5384006" y="3668554"/>
                <a:ext cx="66675" cy="66675"/>
              </a:xfrm>
              <a:custGeom>
                <a:avLst/>
                <a:gdLst/>
                <a:ahLst/>
                <a:cxnLst/>
                <a:rect l="l" t="t" r="r" b="b"/>
                <a:pathLst>
                  <a:path w="66675" h="66675" extrusionOk="0">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 name="Google Shape;254;p39"/>
              <p:cNvSpPr/>
              <p:nvPr/>
            </p:nvSpPr>
            <p:spPr>
              <a:xfrm>
                <a:off x="5896451" y="3007519"/>
                <a:ext cx="57150" cy="57150"/>
              </a:xfrm>
              <a:custGeom>
                <a:avLst/>
                <a:gdLst/>
                <a:ahLst/>
                <a:cxnLst/>
                <a:rect l="l" t="t" r="r" b="b"/>
                <a:pathLst>
                  <a:path w="57150" h="57150" extrusionOk="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 name="Google Shape;255;p39"/>
              <p:cNvSpPr/>
              <p:nvPr/>
            </p:nvSpPr>
            <p:spPr>
              <a:xfrm>
                <a:off x="6256496" y="2455069"/>
                <a:ext cx="28575" cy="28575"/>
              </a:xfrm>
              <a:custGeom>
                <a:avLst/>
                <a:gdLst/>
                <a:ahLst/>
                <a:cxnLst/>
                <a:rect l="l" t="t" r="r" b="b"/>
                <a:pathLst>
                  <a:path w="28575" h="28575" extrusionOk="0">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 name="Google Shape;256;p39"/>
              <p:cNvSpPr/>
              <p:nvPr/>
            </p:nvSpPr>
            <p:spPr>
              <a:xfrm>
                <a:off x="5407819" y="3471386"/>
                <a:ext cx="38100" cy="38100"/>
              </a:xfrm>
              <a:custGeom>
                <a:avLst/>
                <a:gdLst/>
                <a:ahLst/>
                <a:cxnLst/>
                <a:rect l="l" t="t" r="r" b="b"/>
                <a:pathLst>
                  <a:path w="38100" h="38100" extrusionOk="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 name="Google Shape;257;p39"/>
              <p:cNvSpPr/>
              <p:nvPr/>
            </p:nvSpPr>
            <p:spPr>
              <a:xfrm>
                <a:off x="6014561" y="2881789"/>
                <a:ext cx="19050" cy="19050"/>
              </a:xfrm>
              <a:custGeom>
                <a:avLst/>
                <a:gdLst/>
                <a:ahLst/>
                <a:cxnLst/>
                <a:rect l="l" t="t" r="r" b="b"/>
                <a:pathLst>
                  <a:path w="19050" h="19050" extrusionOk="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 name="Google Shape;258;p39"/>
              <p:cNvSpPr/>
              <p:nvPr/>
            </p:nvSpPr>
            <p:spPr>
              <a:xfrm>
                <a:off x="5963126" y="2893219"/>
                <a:ext cx="76200" cy="85725"/>
              </a:xfrm>
              <a:custGeom>
                <a:avLst/>
                <a:gdLst/>
                <a:ahLst/>
                <a:cxnLst/>
                <a:rect l="l" t="t" r="r" b="b"/>
                <a:pathLst>
                  <a:path w="76200" h="85725" extrusionOk="0">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 name="Google Shape;259;p39"/>
              <p:cNvSpPr/>
              <p:nvPr/>
            </p:nvSpPr>
            <p:spPr>
              <a:xfrm>
                <a:off x="5599271" y="3773329"/>
                <a:ext cx="28575" cy="28575"/>
              </a:xfrm>
              <a:custGeom>
                <a:avLst/>
                <a:gdLst/>
                <a:ahLst/>
                <a:cxnLst/>
                <a:rect l="l" t="t" r="r" b="b"/>
                <a:pathLst>
                  <a:path w="28575" h="28575" extrusionOk="0">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 name="Google Shape;260;p39"/>
              <p:cNvSpPr/>
              <p:nvPr/>
            </p:nvSpPr>
            <p:spPr>
              <a:xfrm>
                <a:off x="5607844" y="3741896"/>
                <a:ext cx="38100" cy="38100"/>
              </a:xfrm>
              <a:custGeom>
                <a:avLst/>
                <a:gdLst/>
                <a:ahLst/>
                <a:cxnLst/>
                <a:rect l="l" t="t" r="r" b="b"/>
                <a:pathLst>
                  <a:path w="38100" h="38100" extrusionOk="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 name="Google Shape;261;p39"/>
              <p:cNvSpPr/>
              <p:nvPr/>
            </p:nvSpPr>
            <p:spPr>
              <a:xfrm>
                <a:off x="6123146" y="2626519"/>
                <a:ext cx="47625" cy="47625"/>
              </a:xfrm>
              <a:custGeom>
                <a:avLst/>
                <a:gdLst/>
                <a:ahLst/>
                <a:cxnLst/>
                <a:rect l="l" t="t" r="r" b="b"/>
                <a:pathLst>
                  <a:path w="47625" h="47625" extrusionOk="0">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2" name="Google Shape;262;p39"/>
              <p:cNvSpPr/>
              <p:nvPr/>
            </p:nvSpPr>
            <p:spPr>
              <a:xfrm>
                <a:off x="6023134" y="2957989"/>
                <a:ext cx="28575" cy="28575"/>
              </a:xfrm>
              <a:custGeom>
                <a:avLst/>
                <a:gdLst/>
                <a:ahLst/>
                <a:cxnLst/>
                <a:rect l="l" t="t" r="r" b="b"/>
                <a:pathLst>
                  <a:path w="28575" h="28575" extrusionOk="0">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3" name="Google Shape;263;p39"/>
              <p:cNvSpPr/>
              <p:nvPr/>
            </p:nvSpPr>
            <p:spPr>
              <a:xfrm>
                <a:off x="5868829" y="2835116"/>
                <a:ext cx="57150" cy="57150"/>
              </a:xfrm>
              <a:custGeom>
                <a:avLst/>
                <a:gdLst/>
                <a:ahLst/>
                <a:cxnLst/>
                <a:rect l="l" t="t" r="r" b="b"/>
                <a:pathLst>
                  <a:path w="57150" h="57150" extrusionOk="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4" name="Google Shape;264;p39"/>
              <p:cNvSpPr/>
              <p:nvPr/>
            </p:nvSpPr>
            <p:spPr>
              <a:xfrm>
                <a:off x="5718334" y="3236119"/>
                <a:ext cx="28575" cy="28575"/>
              </a:xfrm>
              <a:custGeom>
                <a:avLst/>
                <a:gdLst/>
                <a:ahLst/>
                <a:cxnLst/>
                <a:rect l="l" t="t" r="r" b="b"/>
                <a:pathLst>
                  <a:path w="28575" h="28575" extrusionOk="0">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5" name="Google Shape;265;p39"/>
              <p:cNvSpPr/>
              <p:nvPr/>
            </p:nvSpPr>
            <p:spPr>
              <a:xfrm>
                <a:off x="6134576" y="2823686"/>
                <a:ext cx="28575" cy="28575"/>
              </a:xfrm>
              <a:custGeom>
                <a:avLst/>
                <a:gdLst/>
                <a:ahLst/>
                <a:cxnLst/>
                <a:rect l="l" t="t" r="r" b="b"/>
                <a:pathLst>
                  <a:path w="28575" h="28575" extrusionOk="0">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6" name="Google Shape;266;p39"/>
              <p:cNvSpPr/>
              <p:nvPr/>
            </p:nvSpPr>
            <p:spPr>
              <a:xfrm>
                <a:off x="6121241" y="2847499"/>
                <a:ext cx="38100" cy="38100"/>
              </a:xfrm>
              <a:custGeom>
                <a:avLst/>
                <a:gdLst/>
                <a:ahLst/>
                <a:cxnLst/>
                <a:rect l="l" t="t" r="r" b="b"/>
                <a:pathLst>
                  <a:path w="38100" h="38100" extrusionOk="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7" name="Google Shape;267;p39"/>
              <p:cNvSpPr/>
              <p:nvPr/>
            </p:nvSpPr>
            <p:spPr>
              <a:xfrm>
                <a:off x="5774531" y="3376136"/>
                <a:ext cx="76200" cy="95250"/>
              </a:xfrm>
              <a:custGeom>
                <a:avLst/>
                <a:gdLst/>
                <a:ahLst/>
                <a:cxnLst/>
                <a:rect l="l" t="t" r="r" b="b"/>
                <a:pathLst>
                  <a:path w="76200" h="95250" extrusionOk="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8" name="Google Shape;268;p39"/>
              <p:cNvSpPr/>
              <p:nvPr/>
            </p:nvSpPr>
            <p:spPr>
              <a:xfrm>
                <a:off x="5570696" y="3223736"/>
                <a:ext cx="28575" cy="28575"/>
              </a:xfrm>
              <a:custGeom>
                <a:avLst/>
                <a:gdLst/>
                <a:ahLst/>
                <a:cxnLst/>
                <a:rect l="l" t="t" r="r" b="b"/>
                <a:pathLst>
                  <a:path w="28575" h="28575" extrusionOk="0">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9" name="Google Shape;269;p39"/>
              <p:cNvSpPr/>
              <p:nvPr/>
            </p:nvSpPr>
            <p:spPr>
              <a:xfrm>
                <a:off x="5915501" y="4155281"/>
                <a:ext cx="38100" cy="28575"/>
              </a:xfrm>
              <a:custGeom>
                <a:avLst/>
                <a:gdLst/>
                <a:ahLst/>
                <a:cxnLst/>
                <a:rect l="l" t="t" r="r" b="b"/>
                <a:pathLst>
                  <a:path w="38100" h="28575" extrusionOk="0">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0" name="Google Shape;270;p39"/>
              <p:cNvSpPr/>
              <p:nvPr/>
            </p:nvSpPr>
            <p:spPr>
              <a:xfrm>
                <a:off x="5491639" y="3211354"/>
                <a:ext cx="66675" cy="66675"/>
              </a:xfrm>
              <a:custGeom>
                <a:avLst/>
                <a:gdLst/>
                <a:ahLst/>
                <a:cxnLst/>
                <a:rect l="l" t="t" r="r" b="b"/>
                <a:pathLst>
                  <a:path w="66675" h="66675" extrusionOk="0">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1" name="Google Shape;271;p39"/>
              <p:cNvSpPr/>
              <p:nvPr/>
            </p:nvSpPr>
            <p:spPr>
              <a:xfrm>
                <a:off x="5838349" y="3117056"/>
                <a:ext cx="76200" cy="85725"/>
              </a:xfrm>
              <a:custGeom>
                <a:avLst/>
                <a:gdLst/>
                <a:ahLst/>
                <a:cxnLst/>
                <a:rect l="l" t="t" r="r" b="b"/>
                <a:pathLst>
                  <a:path w="76200" h="85725" extrusionOk="0">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 name="Google Shape;272;p39"/>
              <p:cNvSpPr/>
              <p:nvPr/>
            </p:nvSpPr>
            <p:spPr>
              <a:xfrm>
                <a:off x="5675471" y="3245644"/>
                <a:ext cx="28575" cy="28575"/>
              </a:xfrm>
              <a:custGeom>
                <a:avLst/>
                <a:gdLst/>
                <a:ahLst/>
                <a:cxnLst/>
                <a:rect l="l" t="t" r="r" b="b"/>
                <a:pathLst>
                  <a:path w="28575" h="28575" extrusionOk="0">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 name="Google Shape;273;p39"/>
              <p:cNvSpPr/>
              <p:nvPr/>
            </p:nvSpPr>
            <p:spPr>
              <a:xfrm>
                <a:off x="5369719" y="3549491"/>
                <a:ext cx="38100" cy="38100"/>
              </a:xfrm>
              <a:custGeom>
                <a:avLst/>
                <a:gdLst/>
                <a:ahLst/>
                <a:cxnLst/>
                <a:rect l="l" t="t" r="r" b="b"/>
                <a:pathLst>
                  <a:path w="38100" h="38100" extrusionOk="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 name="Google Shape;274;p39"/>
              <p:cNvSpPr/>
              <p:nvPr/>
            </p:nvSpPr>
            <p:spPr>
              <a:xfrm>
                <a:off x="5723096" y="3647599"/>
                <a:ext cx="38100" cy="38100"/>
              </a:xfrm>
              <a:custGeom>
                <a:avLst/>
                <a:gdLst/>
                <a:ahLst/>
                <a:cxnLst/>
                <a:rect l="l" t="t" r="r" b="b"/>
                <a:pathLst>
                  <a:path w="38100" h="38100" extrusionOk="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 name="Google Shape;275;p39"/>
              <p:cNvSpPr/>
              <p:nvPr/>
            </p:nvSpPr>
            <p:spPr>
              <a:xfrm>
                <a:off x="6036469" y="2917984"/>
                <a:ext cx="161925" cy="133350"/>
              </a:xfrm>
              <a:custGeom>
                <a:avLst/>
                <a:gdLst/>
                <a:ahLst/>
                <a:cxnLst/>
                <a:rect l="l" t="t" r="r" b="b"/>
                <a:pathLst>
                  <a:path w="161925" h="133350" extrusionOk="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 name="Google Shape;276;p39"/>
              <p:cNvSpPr/>
              <p:nvPr/>
            </p:nvSpPr>
            <p:spPr>
              <a:xfrm>
                <a:off x="5822156" y="3741896"/>
                <a:ext cx="28575" cy="28575"/>
              </a:xfrm>
              <a:custGeom>
                <a:avLst/>
                <a:gdLst/>
                <a:ahLst/>
                <a:cxnLst/>
                <a:rect l="l" t="t" r="r" b="b"/>
                <a:pathLst>
                  <a:path w="28575" h="28575" extrusionOk="0">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 name="Google Shape;277;p39"/>
              <p:cNvSpPr/>
              <p:nvPr/>
            </p:nvSpPr>
            <p:spPr>
              <a:xfrm>
                <a:off x="5948839" y="2976086"/>
                <a:ext cx="28575" cy="28575"/>
              </a:xfrm>
              <a:custGeom>
                <a:avLst/>
                <a:gdLst/>
                <a:ahLst/>
                <a:cxnLst/>
                <a:rect l="l" t="t" r="r" b="b"/>
                <a:pathLst>
                  <a:path w="28575" h="28575" extrusionOk="0">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 name="Google Shape;278;p39"/>
              <p:cNvSpPr/>
              <p:nvPr/>
            </p:nvSpPr>
            <p:spPr>
              <a:xfrm>
                <a:off x="5656094" y="3041809"/>
                <a:ext cx="95250" cy="114300"/>
              </a:xfrm>
              <a:custGeom>
                <a:avLst/>
                <a:gdLst/>
                <a:ahLst/>
                <a:cxnLst/>
                <a:rect l="l" t="t" r="r" b="b"/>
                <a:pathLst>
                  <a:path w="95250" h="114300" extrusionOk="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 name="Google Shape;279;p39"/>
              <p:cNvSpPr/>
              <p:nvPr/>
            </p:nvSpPr>
            <p:spPr>
              <a:xfrm>
                <a:off x="5755481" y="4182904"/>
                <a:ext cx="57150" cy="57150"/>
              </a:xfrm>
              <a:custGeom>
                <a:avLst/>
                <a:gdLst/>
                <a:ahLst/>
                <a:cxnLst/>
                <a:rect l="l" t="t" r="r" b="b"/>
                <a:pathLst>
                  <a:path w="57150" h="57150" extrusionOk="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 name="Google Shape;280;p39"/>
              <p:cNvSpPr/>
              <p:nvPr/>
            </p:nvSpPr>
            <p:spPr>
              <a:xfrm>
                <a:off x="6033611" y="3938111"/>
                <a:ext cx="28575" cy="28575"/>
              </a:xfrm>
              <a:custGeom>
                <a:avLst/>
                <a:gdLst/>
                <a:ahLst/>
                <a:cxnLst/>
                <a:rect l="l" t="t" r="r" b="b"/>
                <a:pathLst>
                  <a:path w="28575" h="28575" extrusionOk="0">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 name="Google Shape;281;p39"/>
              <p:cNvSpPr/>
              <p:nvPr/>
            </p:nvSpPr>
            <p:spPr>
              <a:xfrm>
                <a:off x="5585936" y="3662839"/>
                <a:ext cx="38100" cy="38100"/>
              </a:xfrm>
              <a:custGeom>
                <a:avLst/>
                <a:gdLst/>
                <a:ahLst/>
                <a:cxnLst/>
                <a:rect l="l" t="t" r="r" b="b"/>
                <a:pathLst>
                  <a:path w="38100" h="38100" extrusionOk="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 name="Google Shape;282;p39"/>
              <p:cNvSpPr/>
              <p:nvPr/>
            </p:nvSpPr>
            <p:spPr>
              <a:xfrm>
                <a:off x="5774531" y="3054191"/>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 name="Google Shape;283;p39"/>
              <p:cNvSpPr/>
              <p:nvPr/>
            </p:nvSpPr>
            <p:spPr>
              <a:xfrm>
                <a:off x="5801201" y="2997041"/>
                <a:ext cx="28575" cy="28575"/>
              </a:xfrm>
              <a:custGeom>
                <a:avLst/>
                <a:gdLst/>
                <a:ahLst/>
                <a:cxnLst/>
                <a:rect l="l" t="t" r="r" b="b"/>
                <a:pathLst>
                  <a:path w="28575" h="28575" extrusionOk="0">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4" name="Google Shape;284;p39"/>
              <p:cNvSpPr/>
              <p:nvPr/>
            </p:nvSpPr>
            <p:spPr>
              <a:xfrm>
                <a:off x="5444966" y="3704749"/>
                <a:ext cx="85725" cy="85725"/>
              </a:xfrm>
              <a:custGeom>
                <a:avLst/>
                <a:gdLst/>
                <a:ahLst/>
                <a:cxnLst/>
                <a:rect l="l" t="t" r="r" b="b"/>
                <a:pathLst>
                  <a:path w="85725" h="85725" extrusionOk="0">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5" name="Google Shape;285;p39"/>
              <p:cNvSpPr/>
              <p:nvPr/>
            </p:nvSpPr>
            <p:spPr>
              <a:xfrm>
                <a:off x="5544979" y="3427571"/>
                <a:ext cx="85725" cy="95250"/>
              </a:xfrm>
              <a:custGeom>
                <a:avLst/>
                <a:gdLst/>
                <a:ahLst/>
                <a:cxnLst/>
                <a:rect l="l" t="t" r="r" b="b"/>
                <a:pathLst>
                  <a:path w="85725" h="95250" extrusionOk="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6" name="Google Shape;286;p39"/>
              <p:cNvSpPr/>
              <p:nvPr/>
            </p:nvSpPr>
            <p:spPr>
              <a:xfrm>
                <a:off x="5965031" y="4117181"/>
                <a:ext cx="19050" cy="19050"/>
              </a:xfrm>
              <a:custGeom>
                <a:avLst/>
                <a:gdLst/>
                <a:ahLst/>
                <a:cxnLst/>
                <a:rect l="l" t="t" r="r" b="b"/>
                <a:pathLst>
                  <a:path w="19050" h="19050" extrusionOk="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7" name="Google Shape;287;p39"/>
              <p:cNvSpPr/>
              <p:nvPr/>
            </p:nvSpPr>
            <p:spPr>
              <a:xfrm>
                <a:off x="5866924" y="3722846"/>
                <a:ext cx="76200" cy="76200"/>
              </a:xfrm>
              <a:custGeom>
                <a:avLst/>
                <a:gdLst/>
                <a:ahLst/>
                <a:cxnLst/>
                <a:rect l="l" t="t" r="r" b="b"/>
                <a:pathLst>
                  <a:path w="76200" h="76200" extrusionOk="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8" name="Google Shape;288;p39"/>
              <p:cNvSpPr/>
              <p:nvPr/>
            </p:nvSpPr>
            <p:spPr>
              <a:xfrm>
                <a:off x="6027896" y="2811304"/>
                <a:ext cx="95250" cy="85725"/>
              </a:xfrm>
              <a:custGeom>
                <a:avLst/>
                <a:gdLst/>
                <a:ahLst/>
                <a:cxnLst/>
                <a:rect l="l" t="t" r="r" b="b"/>
                <a:pathLst>
                  <a:path w="95250" h="85725" extrusionOk="0">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9" name="Google Shape;289;p39"/>
              <p:cNvSpPr/>
              <p:nvPr/>
            </p:nvSpPr>
            <p:spPr>
              <a:xfrm>
                <a:off x="6005989" y="2619851"/>
                <a:ext cx="76200" cy="76200"/>
              </a:xfrm>
              <a:custGeom>
                <a:avLst/>
                <a:gdLst/>
                <a:ahLst/>
                <a:cxnLst/>
                <a:rect l="l" t="t" r="r" b="b"/>
                <a:pathLst>
                  <a:path w="76200" h="76200" extrusionOk="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0" name="Google Shape;290;p39"/>
              <p:cNvSpPr/>
              <p:nvPr/>
            </p:nvSpPr>
            <p:spPr>
              <a:xfrm>
                <a:off x="5885021" y="3175159"/>
                <a:ext cx="38100" cy="38100"/>
              </a:xfrm>
              <a:custGeom>
                <a:avLst/>
                <a:gdLst/>
                <a:ahLst/>
                <a:cxnLst/>
                <a:rect l="l" t="t" r="r" b="b"/>
                <a:pathLst>
                  <a:path w="38100" h="38100" extrusionOk="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1" name="Google Shape;291;p39"/>
              <p:cNvSpPr/>
              <p:nvPr/>
            </p:nvSpPr>
            <p:spPr>
              <a:xfrm>
                <a:off x="6279356" y="3024664"/>
                <a:ext cx="38100" cy="38100"/>
              </a:xfrm>
              <a:custGeom>
                <a:avLst/>
                <a:gdLst/>
                <a:ahLst/>
                <a:cxnLst/>
                <a:rect l="l" t="t" r="r" b="b"/>
                <a:pathLst>
                  <a:path w="38100" h="38100" extrusionOk="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2" name="Google Shape;292;p39"/>
              <p:cNvSpPr/>
              <p:nvPr/>
            </p:nvSpPr>
            <p:spPr>
              <a:xfrm>
                <a:off x="5935504" y="2767489"/>
                <a:ext cx="57150" cy="57150"/>
              </a:xfrm>
              <a:custGeom>
                <a:avLst/>
                <a:gdLst/>
                <a:ahLst/>
                <a:cxnLst/>
                <a:rect l="l" t="t" r="r" b="b"/>
                <a:pathLst>
                  <a:path w="57150" h="57150" extrusionOk="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3" name="Google Shape;293;p39"/>
              <p:cNvSpPr/>
              <p:nvPr/>
            </p:nvSpPr>
            <p:spPr>
              <a:xfrm>
                <a:off x="5359241" y="3210401"/>
                <a:ext cx="95250" cy="95250"/>
              </a:xfrm>
              <a:custGeom>
                <a:avLst/>
                <a:gdLst/>
                <a:ahLst/>
                <a:cxnLst/>
                <a:rect l="l" t="t" r="r" b="b"/>
                <a:pathLst>
                  <a:path w="95250" h="95250" extrusionOk="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4" name="Google Shape;294;p39"/>
              <p:cNvSpPr/>
              <p:nvPr/>
            </p:nvSpPr>
            <p:spPr>
              <a:xfrm>
                <a:off x="6099187" y="3747611"/>
                <a:ext cx="28575" cy="28575"/>
              </a:xfrm>
              <a:custGeom>
                <a:avLst/>
                <a:gdLst/>
                <a:ahLst/>
                <a:cxnLst/>
                <a:rect l="l" t="t" r="r" b="b"/>
                <a:pathLst>
                  <a:path w="28575" h="28575" extrusionOk="0">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5" name="Google Shape;295;p39"/>
              <p:cNvSpPr/>
              <p:nvPr/>
            </p:nvSpPr>
            <p:spPr>
              <a:xfrm>
                <a:off x="5931694" y="3081814"/>
                <a:ext cx="19050" cy="19050"/>
              </a:xfrm>
              <a:custGeom>
                <a:avLst/>
                <a:gdLst/>
                <a:ahLst/>
                <a:cxnLst/>
                <a:rect l="l" t="t" r="r" b="b"/>
                <a:pathLst>
                  <a:path w="19050" h="19050" extrusionOk="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6" name="Google Shape;296;p39"/>
              <p:cNvSpPr/>
              <p:nvPr/>
            </p:nvSpPr>
            <p:spPr>
              <a:xfrm>
                <a:off x="5689759" y="3202634"/>
                <a:ext cx="28575" cy="28575"/>
              </a:xfrm>
              <a:custGeom>
                <a:avLst/>
                <a:gdLst/>
                <a:ahLst/>
                <a:cxnLst/>
                <a:rect l="l" t="t" r="r" b="b"/>
                <a:pathLst>
                  <a:path w="28575" h="28575" extrusionOk="0">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7" name="Google Shape;297;p39"/>
              <p:cNvSpPr/>
              <p:nvPr/>
            </p:nvSpPr>
            <p:spPr>
              <a:xfrm>
                <a:off x="5458301" y="3294221"/>
                <a:ext cx="28575" cy="28575"/>
              </a:xfrm>
              <a:custGeom>
                <a:avLst/>
                <a:gdLst/>
                <a:ahLst/>
                <a:cxnLst/>
                <a:rect l="l" t="t" r="r" b="b"/>
                <a:pathLst>
                  <a:path w="28575" h="28575" extrusionOk="0">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 name="Google Shape;298;p39"/>
              <p:cNvSpPr/>
              <p:nvPr/>
            </p:nvSpPr>
            <p:spPr>
              <a:xfrm>
                <a:off x="5470684" y="3204686"/>
                <a:ext cx="19050" cy="19050"/>
              </a:xfrm>
              <a:custGeom>
                <a:avLst/>
                <a:gdLst/>
                <a:ahLst/>
                <a:cxnLst/>
                <a:rect l="l" t="t" r="r" b="b"/>
                <a:pathLst>
                  <a:path w="19050" h="19050" extrusionOk="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 name="Google Shape;299;p39"/>
              <p:cNvSpPr/>
              <p:nvPr/>
            </p:nvSpPr>
            <p:spPr>
              <a:xfrm>
                <a:off x="5970746" y="3748564"/>
                <a:ext cx="57150" cy="57150"/>
              </a:xfrm>
              <a:custGeom>
                <a:avLst/>
                <a:gdLst/>
                <a:ahLst/>
                <a:cxnLst/>
                <a:rect l="l" t="t" r="r" b="b"/>
                <a:pathLst>
                  <a:path w="57150" h="57150" extrusionOk="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 name="Google Shape;300;p39"/>
              <p:cNvSpPr/>
              <p:nvPr/>
            </p:nvSpPr>
            <p:spPr>
              <a:xfrm>
                <a:off x="5732621" y="3876199"/>
                <a:ext cx="180975" cy="114300"/>
              </a:xfrm>
              <a:custGeom>
                <a:avLst/>
                <a:gdLst/>
                <a:ahLst/>
                <a:cxnLst/>
                <a:rect l="l" t="t" r="r" b="b"/>
                <a:pathLst>
                  <a:path w="180975" h="114300" extrusionOk="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 name="Google Shape;301;p39"/>
              <p:cNvSpPr/>
              <p:nvPr/>
            </p:nvSpPr>
            <p:spPr>
              <a:xfrm>
                <a:off x="5716429" y="4020026"/>
                <a:ext cx="28575" cy="28575"/>
              </a:xfrm>
              <a:custGeom>
                <a:avLst/>
                <a:gdLst/>
                <a:ahLst/>
                <a:cxnLst/>
                <a:rect l="l" t="t" r="r" b="b"/>
                <a:pathLst>
                  <a:path w="28575" h="28575" extrusionOk="0">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 name="Google Shape;302;p39"/>
              <p:cNvSpPr/>
              <p:nvPr/>
            </p:nvSpPr>
            <p:spPr>
              <a:xfrm>
                <a:off x="6147911" y="2889318"/>
                <a:ext cx="66675" cy="57150"/>
              </a:xfrm>
              <a:custGeom>
                <a:avLst/>
                <a:gdLst/>
                <a:ahLst/>
                <a:cxnLst/>
                <a:rect l="l" t="t" r="r" b="b"/>
                <a:pathLst>
                  <a:path w="66675" h="57150" extrusionOk="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 name="Google Shape;303;p39"/>
              <p:cNvSpPr/>
              <p:nvPr/>
            </p:nvSpPr>
            <p:spPr>
              <a:xfrm>
                <a:off x="5862161" y="3860959"/>
                <a:ext cx="19050" cy="19050"/>
              </a:xfrm>
              <a:custGeom>
                <a:avLst/>
                <a:gdLst/>
                <a:ahLst/>
                <a:cxnLst/>
                <a:rect l="l" t="t" r="r" b="b"/>
                <a:pathLst>
                  <a:path w="19050" h="19050" extrusionOk="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 name="Google Shape;304;p39"/>
              <p:cNvSpPr/>
              <p:nvPr/>
            </p:nvSpPr>
            <p:spPr>
              <a:xfrm>
                <a:off x="5269706" y="3384709"/>
                <a:ext cx="38100" cy="38100"/>
              </a:xfrm>
              <a:custGeom>
                <a:avLst/>
                <a:gdLst/>
                <a:ahLst/>
                <a:cxnLst/>
                <a:rect l="l" t="t" r="r" b="b"/>
                <a:pathLst>
                  <a:path w="38100" h="38100" extrusionOk="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 name="Google Shape;305;p39"/>
              <p:cNvSpPr/>
              <p:nvPr/>
            </p:nvSpPr>
            <p:spPr>
              <a:xfrm>
                <a:off x="5923121" y="3529489"/>
                <a:ext cx="28575" cy="28575"/>
              </a:xfrm>
              <a:custGeom>
                <a:avLst/>
                <a:gdLst/>
                <a:ahLst/>
                <a:cxnLst/>
                <a:rect l="l" t="t" r="r" b="b"/>
                <a:pathLst>
                  <a:path w="28575" h="28575" extrusionOk="0">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 name="Google Shape;306;p39"/>
              <p:cNvSpPr/>
              <p:nvPr/>
            </p:nvSpPr>
            <p:spPr>
              <a:xfrm>
                <a:off x="6133624" y="2769394"/>
                <a:ext cx="38100" cy="38100"/>
              </a:xfrm>
              <a:custGeom>
                <a:avLst/>
                <a:gdLst/>
                <a:ahLst/>
                <a:cxnLst/>
                <a:rect l="l" t="t" r="r" b="b"/>
                <a:pathLst>
                  <a:path w="38100" h="38100" extrusionOk="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 name="Google Shape;307;p39"/>
              <p:cNvSpPr/>
              <p:nvPr/>
            </p:nvSpPr>
            <p:spPr>
              <a:xfrm>
                <a:off x="5578316" y="3253264"/>
                <a:ext cx="28575" cy="28575"/>
              </a:xfrm>
              <a:custGeom>
                <a:avLst/>
                <a:gdLst/>
                <a:ahLst/>
                <a:cxnLst/>
                <a:rect l="l" t="t" r="r" b="b"/>
                <a:pathLst>
                  <a:path w="28575" h="28575" extrusionOk="0">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 name="Google Shape;308;p39"/>
              <p:cNvSpPr/>
              <p:nvPr/>
            </p:nvSpPr>
            <p:spPr>
              <a:xfrm>
                <a:off x="5571649" y="3619024"/>
                <a:ext cx="28575" cy="28575"/>
              </a:xfrm>
              <a:custGeom>
                <a:avLst/>
                <a:gdLst/>
                <a:ahLst/>
                <a:cxnLst/>
                <a:rect l="l" t="t" r="r" b="b"/>
                <a:pathLst>
                  <a:path w="28575" h="28575" extrusionOk="0">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 name="Google Shape;309;p39"/>
              <p:cNvSpPr/>
              <p:nvPr/>
            </p:nvSpPr>
            <p:spPr>
              <a:xfrm>
                <a:off x="5941219" y="4137184"/>
                <a:ext cx="28575" cy="28575"/>
              </a:xfrm>
              <a:custGeom>
                <a:avLst/>
                <a:gdLst/>
                <a:ahLst/>
                <a:cxnLst/>
                <a:rect l="l" t="t" r="r" b="b"/>
                <a:pathLst>
                  <a:path w="28575" h="28575" extrusionOk="0">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0" name="Google Shape;310;p39"/>
              <p:cNvSpPr/>
              <p:nvPr/>
            </p:nvSpPr>
            <p:spPr>
              <a:xfrm>
                <a:off x="6075521" y="3037999"/>
                <a:ext cx="38100" cy="38100"/>
              </a:xfrm>
              <a:custGeom>
                <a:avLst/>
                <a:gdLst/>
                <a:ahLst/>
                <a:cxnLst/>
                <a:rect l="l" t="t" r="r" b="b"/>
                <a:pathLst>
                  <a:path w="38100" h="38100" extrusionOk="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1" name="Google Shape;311;p39"/>
              <p:cNvSpPr/>
              <p:nvPr/>
            </p:nvSpPr>
            <p:spPr>
              <a:xfrm>
                <a:off x="5909786" y="3152299"/>
                <a:ext cx="38100" cy="38100"/>
              </a:xfrm>
              <a:custGeom>
                <a:avLst/>
                <a:gdLst/>
                <a:ahLst/>
                <a:cxnLst/>
                <a:rect l="l" t="t" r="r" b="b"/>
                <a:pathLst>
                  <a:path w="38100" h="38100" extrusionOk="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2" name="Google Shape;312;p39"/>
              <p:cNvSpPr/>
              <p:nvPr/>
            </p:nvSpPr>
            <p:spPr>
              <a:xfrm>
                <a:off x="5516404" y="3698081"/>
                <a:ext cx="28575" cy="28575"/>
              </a:xfrm>
              <a:custGeom>
                <a:avLst/>
                <a:gdLst/>
                <a:ahLst/>
                <a:cxnLst/>
                <a:rect l="l" t="t" r="r" b="b"/>
                <a:pathLst>
                  <a:path w="28575" h="28575" extrusionOk="0">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3" name="Google Shape;313;p39"/>
              <p:cNvSpPr/>
              <p:nvPr/>
            </p:nvSpPr>
            <p:spPr>
              <a:xfrm>
                <a:off x="5679281" y="3343751"/>
                <a:ext cx="28575" cy="28575"/>
              </a:xfrm>
              <a:custGeom>
                <a:avLst/>
                <a:gdLst/>
                <a:ahLst/>
                <a:cxnLst/>
                <a:rect l="l" t="t" r="r" b="b"/>
                <a:pathLst>
                  <a:path w="28575" h="28575" extrusionOk="0">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4" name="Google Shape;314;p39"/>
              <p:cNvSpPr/>
              <p:nvPr/>
            </p:nvSpPr>
            <p:spPr>
              <a:xfrm>
                <a:off x="5951696" y="3265646"/>
                <a:ext cx="28575" cy="28575"/>
              </a:xfrm>
              <a:custGeom>
                <a:avLst/>
                <a:gdLst/>
                <a:ahLst/>
                <a:cxnLst/>
                <a:rect l="l" t="t" r="r" b="b"/>
                <a:pathLst>
                  <a:path w="28575" h="28575" extrusionOk="0">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5" name="Google Shape;315;p39"/>
              <p:cNvSpPr/>
              <p:nvPr/>
            </p:nvSpPr>
            <p:spPr>
              <a:xfrm>
                <a:off x="5435441" y="3113246"/>
                <a:ext cx="28575" cy="28575"/>
              </a:xfrm>
              <a:custGeom>
                <a:avLst/>
                <a:gdLst/>
                <a:ahLst/>
                <a:cxnLst/>
                <a:rect l="l" t="t" r="r" b="b"/>
                <a:pathLst>
                  <a:path w="28575" h="28575" extrusionOk="0">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6" name="Google Shape;316;p39"/>
              <p:cNvSpPr/>
              <p:nvPr/>
            </p:nvSpPr>
            <p:spPr>
              <a:xfrm>
                <a:off x="6027896" y="3622834"/>
                <a:ext cx="28575" cy="28575"/>
              </a:xfrm>
              <a:custGeom>
                <a:avLst/>
                <a:gdLst/>
                <a:ahLst/>
                <a:cxnLst/>
                <a:rect l="l" t="t" r="r" b="b"/>
                <a:pathLst>
                  <a:path w="28575" h="28575" extrusionOk="0">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7" name="Google Shape;317;p39"/>
              <p:cNvSpPr/>
              <p:nvPr/>
            </p:nvSpPr>
            <p:spPr>
              <a:xfrm>
                <a:off x="5681186" y="2920841"/>
                <a:ext cx="66675" cy="66675"/>
              </a:xfrm>
              <a:custGeom>
                <a:avLst/>
                <a:gdLst/>
                <a:ahLst/>
                <a:cxnLst/>
                <a:rect l="l" t="t" r="r" b="b"/>
                <a:pathLst>
                  <a:path w="66675" h="66675" extrusionOk="0">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 name="Google Shape;318;p39"/>
              <p:cNvSpPr/>
              <p:nvPr/>
            </p:nvSpPr>
            <p:spPr>
              <a:xfrm>
                <a:off x="6041231" y="4157186"/>
                <a:ext cx="19050" cy="19050"/>
              </a:xfrm>
              <a:custGeom>
                <a:avLst/>
                <a:gdLst/>
                <a:ahLst/>
                <a:cxnLst/>
                <a:rect l="l" t="t" r="r" b="b"/>
                <a:pathLst>
                  <a:path w="19050" h="19050" extrusionOk="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 name="Google Shape;319;p39"/>
              <p:cNvSpPr/>
              <p:nvPr/>
            </p:nvSpPr>
            <p:spPr>
              <a:xfrm>
                <a:off x="6189821" y="2763679"/>
                <a:ext cx="38100" cy="38100"/>
              </a:xfrm>
              <a:custGeom>
                <a:avLst/>
                <a:gdLst/>
                <a:ahLst/>
                <a:cxnLst/>
                <a:rect l="l" t="t" r="r" b="b"/>
                <a:pathLst>
                  <a:path w="38100" h="38100" extrusionOk="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 name="Google Shape;320;p39"/>
              <p:cNvSpPr/>
              <p:nvPr/>
            </p:nvSpPr>
            <p:spPr>
              <a:xfrm>
                <a:off x="5636419" y="3418046"/>
                <a:ext cx="28575" cy="28575"/>
              </a:xfrm>
              <a:custGeom>
                <a:avLst/>
                <a:gdLst/>
                <a:ahLst/>
                <a:cxnLst/>
                <a:rect l="l" t="t" r="r" b="b"/>
                <a:pathLst>
                  <a:path w="28575" h="28575" extrusionOk="0">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 name="Google Shape;321;p39"/>
              <p:cNvSpPr/>
              <p:nvPr/>
            </p:nvSpPr>
            <p:spPr>
              <a:xfrm>
                <a:off x="5991701" y="4151471"/>
                <a:ext cx="28575" cy="28575"/>
              </a:xfrm>
              <a:custGeom>
                <a:avLst/>
                <a:gdLst/>
                <a:ahLst/>
                <a:cxnLst/>
                <a:rect l="l" t="t" r="r" b="b"/>
                <a:pathLst>
                  <a:path w="28575" h="28575" extrusionOk="0">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 name="Google Shape;322;p39"/>
              <p:cNvSpPr/>
              <p:nvPr/>
            </p:nvSpPr>
            <p:spPr>
              <a:xfrm>
                <a:off x="5809774" y="4265771"/>
                <a:ext cx="19050" cy="19050"/>
              </a:xfrm>
              <a:custGeom>
                <a:avLst/>
                <a:gdLst/>
                <a:ahLst/>
                <a:cxnLst/>
                <a:rect l="l" t="t" r="r" b="b"/>
                <a:pathLst>
                  <a:path w="19050" h="19050" extrusionOk="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 name="Google Shape;323;p39"/>
              <p:cNvSpPr/>
              <p:nvPr/>
            </p:nvSpPr>
            <p:spPr>
              <a:xfrm>
                <a:off x="5965984" y="3198971"/>
                <a:ext cx="19050" cy="19050"/>
              </a:xfrm>
              <a:custGeom>
                <a:avLst/>
                <a:gdLst/>
                <a:ahLst/>
                <a:cxnLst/>
                <a:rect l="l" t="t" r="r" b="b"/>
                <a:pathLst>
                  <a:path w="19050" h="19050" extrusionOk="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 name="Google Shape;324;p39"/>
              <p:cNvSpPr/>
              <p:nvPr/>
            </p:nvSpPr>
            <p:spPr>
              <a:xfrm>
                <a:off x="5540216" y="3513296"/>
                <a:ext cx="38100" cy="38100"/>
              </a:xfrm>
              <a:custGeom>
                <a:avLst/>
                <a:gdLst/>
                <a:ahLst/>
                <a:cxnLst/>
                <a:rect l="l" t="t" r="r" b="b"/>
                <a:pathLst>
                  <a:path w="38100" h="38100" extrusionOk="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 name="Google Shape;325;p39"/>
              <p:cNvSpPr/>
              <p:nvPr/>
            </p:nvSpPr>
            <p:spPr>
              <a:xfrm>
                <a:off x="5640229" y="3940016"/>
                <a:ext cx="19050" cy="19050"/>
              </a:xfrm>
              <a:custGeom>
                <a:avLst/>
                <a:gdLst/>
                <a:ahLst/>
                <a:cxnLst/>
                <a:rect l="l" t="t" r="r" b="b"/>
                <a:pathLst>
                  <a:path w="19050" h="19050" extrusionOk="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 name="Google Shape;326;p39"/>
              <p:cNvSpPr/>
              <p:nvPr/>
            </p:nvSpPr>
            <p:spPr>
              <a:xfrm>
                <a:off x="5954554" y="3885724"/>
                <a:ext cx="47625" cy="38100"/>
              </a:xfrm>
              <a:custGeom>
                <a:avLst/>
                <a:gdLst/>
                <a:ahLst/>
                <a:cxnLst/>
                <a:rect l="l" t="t" r="r" b="b"/>
                <a:pathLst>
                  <a:path w="47625" h="38100" extrusionOk="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 name="Google Shape;327;p39"/>
              <p:cNvSpPr/>
              <p:nvPr/>
            </p:nvSpPr>
            <p:spPr>
              <a:xfrm>
                <a:off x="6050756" y="3398044"/>
                <a:ext cx="19050" cy="19050"/>
              </a:xfrm>
              <a:custGeom>
                <a:avLst/>
                <a:gdLst/>
                <a:ahLst/>
                <a:cxnLst/>
                <a:rect l="l" t="t" r="r" b="b"/>
                <a:pathLst>
                  <a:path w="19050" h="19050" extrusionOk="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 name="Google Shape;328;p39"/>
              <p:cNvSpPr/>
              <p:nvPr/>
            </p:nvSpPr>
            <p:spPr>
              <a:xfrm>
                <a:off x="5799296" y="4277201"/>
                <a:ext cx="142875" cy="123825"/>
              </a:xfrm>
              <a:custGeom>
                <a:avLst/>
                <a:gdLst/>
                <a:ahLst/>
                <a:cxnLst/>
                <a:rect l="l" t="t" r="r" b="b"/>
                <a:pathLst>
                  <a:path w="142875" h="123825" extrusionOk="0">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 name="Google Shape;329;p39"/>
              <p:cNvSpPr/>
              <p:nvPr/>
            </p:nvSpPr>
            <p:spPr>
              <a:xfrm>
                <a:off x="5920160" y="3238976"/>
                <a:ext cx="28575" cy="28575"/>
              </a:xfrm>
              <a:custGeom>
                <a:avLst/>
                <a:gdLst/>
                <a:ahLst/>
                <a:cxnLst/>
                <a:rect l="l" t="t" r="r" b="b"/>
                <a:pathLst>
                  <a:path w="28575" h="28575" extrusionOk="0">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 name="Google Shape;330;p39"/>
              <p:cNvSpPr/>
              <p:nvPr/>
            </p:nvSpPr>
            <p:spPr>
              <a:xfrm>
                <a:off x="5753576" y="3219926"/>
                <a:ext cx="19050" cy="19050"/>
              </a:xfrm>
              <a:custGeom>
                <a:avLst/>
                <a:gdLst/>
                <a:ahLst/>
                <a:cxnLst/>
                <a:rect l="l" t="t" r="r" b="b"/>
                <a:pathLst>
                  <a:path w="19050" h="19050" extrusionOk="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 name="Google Shape;331;p39"/>
              <p:cNvSpPr/>
              <p:nvPr/>
            </p:nvSpPr>
            <p:spPr>
              <a:xfrm>
                <a:off x="6035516" y="2895124"/>
                <a:ext cx="38100" cy="38100"/>
              </a:xfrm>
              <a:custGeom>
                <a:avLst/>
                <a:gdLst/>
                <a:ahLst/>
                <a:cxnLst/>
                <a:rect l="l" t="t" r="r" b="b"/>
                <a:pathLst>
                  <a:path w="38100" h="38100" extrusionOk="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2" name="Google Shape;332;p39"/>
              <p:cNvSpPr/>
              <p:nvPr/>
            </p:nvSpPr>
            <p:spPr>
              <a:xfrm>
                <a:off x="5612606" y="3429476"/>
                <a:ext cx="171450" cy="190500"/>
              </a:xfrm>
              <a:custGeom>
                <a:avLst/>
                <a:gdLst/>
                <a:ahLst/>
                <a:cxnLst/>
                <a:rect l="l" t="t" r="r" b="b"/>
                <a:pathLst>
                  <a:path w="171450" h="190500" extrusionOk="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3" name="Google Shape;333;p39"/>
              <p:cNvSpPr/>
              <p:nvPr/>
            </p:nvSpPr>
            <p:spPr>
              <a:xfrm>
                <a:off x="5805011" y="4197191"/>
                <a:ext cx="66675" cy="57150"/>
              </a:xfrm>
              <a:custGeom>
                <a:avLst/>
                <a:gdLst/>
                <a:ahLst/>
                <a:cxnLst/>
                <a:rect l="l" t="t" r="r" b="b"/>
                <a:pathLst>
                  <a:path w="66675" h="57150" extrusionOk="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4" name="Google Shape;334;p39"/>
              <p:cNvSpPr/>
              <p:nvPr/>
            </p:nvSpPr>
            <p:spPr>
              <a:xfrm>
                <a:off x="5743099" y="3115151"/>
                <a:ext cx="66675" cy="76200"/>
              </a:xfrm>
              <a:custGeom>
                <a:avLst/>
                <a:gdLst/>
                <a:ahLst/>
                <a:cxnLst/>
                <a:rect l="l" t="t" r="r" b="b"/>
                <a:pathLst>
                  <a:path w="66675" h="76200" extrusionOk="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5" name="Google Shape;335;p39"/>
              <p:cNvSpPr/>
              <p:nvPr/>
            </p:nvSpPr>
            <p:spPr>
              <a:xfrm>
                <a:off x="5561171" y="3656171"/>
                <a:ext cx="28575" cy="28575"/>
              </a:xfrm>
              <a:custGeom>
                <a:avLst/>
                <a:gdLst/>
                <a:ahLst/>
                <a:cxnLst/>
                <a:rect l="l" t="t" r="r" b="b"/>
                <a:pathLst>
                  <a:path w="28575" h="28575" extrusionOk="0">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6" name="Google Shape;336;p39"/>
              <p:cNvSpPr/>
              <p:nvPr/>
            </p:nvSpPr>
            <p:spPr>
              <a:xfrm>
                <a:off x="5945981" y="3291038"/>
                <a:ext cx="47625" cy="38100"/>
              </a:xfrm>
              <a:custGeom>
                <a:avLst/>
                <a:gdLst/>
                <a:ahLst/>
                <a:cxnLst/>
                <a:rect l="l" t="t" r="r" b="b"/>
                <a:pathLst>
                  <a:path w="47625" h="38100" extrusionOk="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7" name="Google Shape;337;p39"/>
              <p:cNvSpPr/>
              <p:nvPr/>
            </p:nvSpPr>
            <p:spPr>
              <a:xfrm>
                <a:off x="5442109" y="3480911"/>
                <a:ext cx="19050" cy="19050"/>
              </a:xfrm>
              <a:custGeom>
                <a:avLst/>
                <a:gdLst/>
                <a:ahLst/>
                <a:cxnLst/>
                <a:rect l="l" t="t" r="r" b="b"/>
                <a:pathLst>
                  <a:path w="19050" h="19050" extrusionOk="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8" name="Google Shape;338;p39"/>
              <p:cNvSpPr/>
              <p:nvPr/>
            </p:nvSpPr>
            <p:spPr>
              <a:xfrm>
                <a:off x="5835491" y="2999899"/>
                <a:ext cx="47625" cy="38100"/>
              </a:xfrm>
              <a:custGeom>
                <a:avLst/>
                <a:gdLst/>
                <a:ahLst/>
                <a:cxnLst/>
                <a:rect l="l" t="t" r="r" b="b"/>
                <a:pathLst>
                  <a:path w="47625" h="38100" extrusionOk="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9" name="Google Shape;339;p39"/>
              <p:cNvSpPr/>
              <p:nvPr/>
            </p:nvSpPr>
            <p:spPr>
              <a:xfrm>
                <a:off x="5748814" y="3547586"/>
                <a:ext cx="57150" cy="57150"/>
              </a:xfrm>
              <a:custGeom>
                <a:avLst/>
                <a:gdLst/>
                <a:ahLst/>
                <a:cxnLst/>
                <a:rect l="l" t="t" r="r" b="b"/>
                <a:pathLst>
                  <a:path w="57150" h="57150" extrusionOk="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0" name="Google Shape;340;p39"/>
              <p:cNvSpPr/>
              <p:nvPr/>
            </p:nvSpPr>
            <p:spPr>
              <a:xfrm>
                <a:off x="6052661" y="2749336"/>
                <a:ext cx="57150" cy="57150"/>
              </a:xfrm>
              <a:custGeom>
                <a:avLst/>
                <a:gdLst/>
                <a:ahLst/>
                <a:cxnLst/>
                <a:rect l="l" t="t" r="r" b="b"/>
                <a:pathLst>
                  <a:path w="57150" h="57150" extrusionOk="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1" name="Google Shape;341;p39"/>
              <p:cNvSpPr/>
              <p:nvPr/>
            </p:nvSpPr>
            <p:spPr>
              <a:xfrm>
                <a:off x="5403056" y="3395186"/>
                <a:ext cx="38100" cy="38100"/>
              </a:xfrm>
              <a:custGeom>
                <a:avLst/>
                <a:gdLst/>
                <a:ahLst/>
                <a:cxnLst/>
                <a:rect l="l" t="t" r="r" b="b"/>
                <a:pathLst>
                  <a:path w="38100" h="38100" extrusionOk="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2" name="Google Shape;342;p39"/>
              <p:cNvSpPr/>
              <p:nvPr/>
            </p:nvSpPr>
            <p:spPr>
              <a:xfrm>
                <a:off x="5899309" y="3254216"/>
                <a:ext cx="28575" cy="28575"/>
              </a:xfrm>
              <a:custGeom>
                <a:avLst/>
                <a:gdLst/>
                <a:ahLst/>
                <a:cxnLst/>
                <a:rect l="l" t="t" r="r" b="b"/>
                <a:pathLst>
                  <a:path w="28575" h="28575" extrusionOk="0">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3" name="Google Shape;343;p39"/>
              <p:cNvSpPr/>
              <p:nvPr/>
            </p:nvSpPr>
            <p:spPr>
              <a:xfrm>
                <a:off x="5721191" y="4040029"/>
                <a:ext cx="38100" cy="38100"/>
              </a:xfrm>
              <a:custGeom>
                <a:avLst/>
                <a:gdLst/>
                <a:ahLst/>
                <a:cxnLst/>
                <a:rect l="l" t="t" r="r" b="b"/>
                <a:pathLst>
                  <a:path w="38100" h="38100" extrusionOk="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 name="Google Shape;344;p39"/>
              <p:cNvSpPr/>
              <p:nvPr/>
            </p:nvSpPr>
            <p:spPr>
              <a:xfrm>
                <a:off x="5850731" y="3401854"/>
                <a:ext cx="28575" cy="28575"/>
              </a:xfrm>
              <a:custGeom>
                <a:avLst/>
                <a:gdLst/>
                <a:ahLst/>
                <a:cxnLst/>
                <a:rect l="l" t="t" r="r" b="b"/>
                <a:pathLst>
                  <a:path w="28575" h="28575" extrusionOk="0">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 name="Google Shape;345;p39"/>
              <p:cNvSpPr/>
              <p:nvPr/>
            </p:nvSpPr>
            <p:spPr>
              <a:xfrm>
                <a:off x="5676424" y="2450306"/>
                <a:ext cx="1247775" cy="1857375"/>
              </a:xfrm>
              <a:custGeom>
                <a:avLst/>
                <a:gdLst/>
                <a:ahLst/>
                <a:cxnLst/>
                <a:rect l="l" t="t" r="r" b="b"/>
                <a:pathLst>
                  <a:path w="1247775" h="1857375" extrusionOk="0">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1"/>
          <p:cNvSpPr txBox="1">
            <a:spLocks noGrp="1"/>
          </p:cNvSpPr>
          <p:nvPr>
            <p:ph type="body" idx="1"/>
          </p:nvPr>
        </p:nvSpPr>
        <p:spPr>
          <a:xfrm>
            <a:off x="601980" y="406123"/>
            <a:ext cx="9144000" cy="5946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100"/>
              <a:buNone/>
            </a:pPr>
            <a:r>
              <a:rPr lang="en" sz="3800">
                <a:solidFill>
                  <a:schemeClr val="dk1"/>
                </a:solidFill>
              </a:rPr>
              <a:t>Tạo các điểm lân cận xung quanh</a:t>
            </a:r>
            <a:endParaRPr sz="3800"/>
          </a:p>
        </p:txBody>
      </p:sp>
      <p:sp>
        <p:nvSpPr>
          <p:cNvPr id="625" name="Google Shape;625;p51"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26" name="Google Shape;626;p51"/>
          <p:cNvSpPr/>
          <p:nvPr/>
        </p:nvSpPr>
        <p:spPr>
          <a:xfrm>
            <a:off x="0" y="965439"/>
            <a:ext cx="915000" cy="287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627" name="Google Shape;627;p51"/>
          <p:cNvSpPr/>
          <p:nvPr/>
        </p:nvSpPr>
        <p:spPr>
          <a:xfrm>
            <a:off x="359230" y="110761"/>
            <a:ext cx="1139700" cy="1139700"/>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628" name="Google Shape;628;p51"/>
          <p:cNvSpPr/>
          <p:nvPr/>
        </p:nvSpPr>
        <p:spPr>
          <a:xfrm>
            <a:off x="943214" y="110761"/>
            <a:ext cx="8200800" cy="287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629" name="Google Shape;629;p51"/>
          <p:cNvSpPr txBox="1"/>
          <p:nvPr/>
        </p:nvSpPr>
        <p:spPr>
          <a:xfrm>
            <a:off x="646181" y="4270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2</a:t>
            </a:r>
            <a:endParaRPr sz="2700" b="1">
              <a:solidFill>
                <a:schemeClr val="dk1"/>
              </a:solidFill>
              <a:latin typeface="Arial"/>
              <a:ea typeface="Arial"/>
              <a:cs typeface="Arial"/>
              <a:sym typeface="Arial"/>
            </a:endParaRPr>
          </a:p>
        </p:txBody>
      </p:sp>
      <p:pic>
        <p:nvPicPr>
          <p:cNvPr id="630" name="Google Shape;630;p51"/>
          <p:cNvPicPr preferRelativeResize="0"/>
          <p:nvPr/>
        </p:nvPicPr>
        <p:blipFill>
          <a:blip r:embed="rId3">
            <a:alphaModFix/>
          </a:blip>
          <a:stretch>
            <a:fillRect/>
          </a:stretch>
        </p:blipFill>
        <p:spPr>
          <a:xfrm>
            <a:off x="701599" y="1855401"/>
            <a:ext cx="3245172" cy="1978416"/>
          </a:xfrm>
          <a:prstGeom prst="rect">
            <a:avLst/>
          </a:prstGeom>
          <a:noFill/>
          <a:ln>
            <a:noFill/>
          </a:ln>
        </p:spPr>
      </p:pic>
      <p:pic>
        <p:nvPicPr>
          <p:cNvPr id="9" name="Google Shape;636;p52"/>
          <p:cNvPicPr preferRelativeResize="0"/>
          <p:nvPr/>
        </p:nvPicPr>
        <p:blipFill rotWithShape="1">
          <a:blip r:embed="rId4">
            <a:alphaModFix/>
          </a:blip>
          <a:srcRect/>
          <a:stretch/>
        </p:blipFill>
        <p:spPr>
          <a:xfrm>
            <a:off x="4701622" y="1704794"/>
            <a:ext cx="3957470" cy="2333806"/>
          </a:xfrm>
          <a:prstGeom prst="rect">
            <a:avLst/>
          </a:prstGeom>
          <a:noFill/>
          <a:ln>
            <a:noFill/>
          </a:ln>
        </p:spPr>
      </p:pic>
      <p:sp>
        <p:nvSpPr>
          <p:cNvPr id="2" name="TextBox 1"/>
          <p:cNvSpPr txBox="1"/>
          <p:nvPr/>
        </p:nvSpPr>
        <p:spPr>
          <a:xfrm>
            <a:off x="943214" y="1350818"/>
            <a:ext cx="2575841" cy="307777"/>
          </a:xfrm>
          <a:prstGeom prst="rect">
            <a:avLst/>
          </a:prstGeom>
          <a:noFill/>
        </p:spPr>
        <p:txBody>
          <a:bodyPr wrap="square" rtlCol="0">
            <a:spAutoFit/>
          </a:bodyPr>
          <a:lstStyle/>
          <a:p>
            <a:pPr algn="ctr"/>
            <a:r>
              <a:rPr lang="en-US" b="1" smtClean="0"/>
              <a:t>Tạo điểm và phân lớp</a:t>
            </a:r>
            <a:endParaRPr lang="en-US" b="1"/>
          </a:p>
        </p:txBody>
      </p:sp>
      <p:sp>
        <p:nvSpPr>
          <p:cNvPr id="11" name="TextBox 10"/>
          <p:cNvSpPr txBox="1"/>
          <p:nvPr/>
        </p:nvSpPr>
        <p:spPr>
          <a:xfrm>
            <a:off x="5286613" y="1350818"/>
            <a:ext cx="2575841" cy="307777"/>
          </a:xfrm>
          <a:prstGeom prst="rect">
            <a:avLst/>
          </a:prstGeom>
          <a:noFill/>
        </p:spPr>
        <p:txBody>
          <a:bodyPr wrap="square" rtlCol="0">
            <a:spAutoFit/>
          </a:bodyPr>
          <a:lstStyle/>
          <a:p>
            <a:pPr algn="ctr"/>
            <a:r>
              <a:rPr lang="en-US" b="1" smtClean="0"/>
              <a:t>Tính trọng số</a:t>
            </a:r>
            <a:endParaRPr lang="en-US" b="1"/>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2"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636" name="Google Shape;636;p52"/>
          <p:cNvPicPr preferRelativeResize="0"/>
          <p:nvPr/>
        </p:nvPicPr>
        <p:blipFill rotWithShape="1">
          <a:blip r:embed="rId3">
            <a:alphaModFix/>
          </a:blip>
          <a:srcRect/>
          <a:stretch/>
        </p:blipFill>
        <p:spPr>
          <a:xfrm>
            <a:off x="441348" y="1343282"/>
            <a:ext cx="4465932" cy="2628418"/>
          </a:xfrm>
          <a:prstGeom prst="rect">
            <a:avLst/>
          </a:prstGeom>
          <a:noFill/>
          <a:ln>
            <a:noFill/>
          </a:ln>
        </p:spPr>
      </p:pic>
      <p:pic>
        <p:nvPicPr>
          <p:cNvPr id="637" name="Google Shape;637;p52"/>
          <p:cNvPicPr preferRelativeResize="0"/>
          <p:nvPr/>
        </p:nvPicPr>
        <p:blipFill rotWithShape="1">
          <a:blip r:embed="rId4">
            <a:alphaModFix/>
          </a:blip>
          <a:srcRect/>
          <a:stretch/>
        </p:blipFill>
        <p:spPr>
          <a:xfrm>
            <a:off x="6103786" y="2057332"/>
            <a:ext cx="1035988" cy="1200317"/>
          </a:xfrm>
          <a:prstGeom prst="rect">
            <a:avLst/>
          </a:prstGeom>
          <a:noFill/>
          <a:ln>
            <a:noFill/>
          </a:ln>
        </p:spPr>
      </p:pic>
      <p:sp>
        <p:nvSpPr>
          <p:cNvPr id="638" name="Google Shape;638;p52"/>
          <p:cNvSpPr txBox="1"/>
          <p:nvPr/>
        </p:nvSpPr>
        <p:spPr>
          <a:xfrm>
            <a:off x="154781" y="3971700"/>
            <a:ext cx="4508700" cy="5946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3F3F3F"/>
              </a:buClr>
              <a:buSzPts val="1900"/>
              <a:buFont typeface="Arial"/>
              <a:buNone/>
            </a:pPr>
            <a:r>
              <a:rPr lang="en" sz="1900" b="0">
                <a:solidFill>
                  <a:srgbClr val="3F3F3F"/>
                </a:solidFill>
                <a:latin typeface="Arial"/>
                <a:ea typeface="Arial"/>
                <a:cs typeface="Arial"/>
                <a:sym typeface="Arial"/>
              </a:rPr>
              <a:t>Complex non-linear model</a:t>
            </a:r>
            <a:endParaRPr sz="1900" b="0">
              <a:solidFill>
                <a:srgbClr val="3F3F3F"/>
              </a:solidFill>
              <a:latin typeface="Arial"/>
              <a:ea typeface="Arial"/>
              <a:cs typeface="Arial"/>
              <a:sym typeface="Arial"/>
            </a:endParaRPr>
          </a:p>
        </p:txBody>
      </p:sp>
      <p:sp>
        <p:nvSpPr>
          <p:cNvPr id="639" name="Google Shape;639;p52"/>
          <p:cNvSpPr txBox="1"/>
          <p:nvPr/>
        </p:nvSpPr>
        <p:spPr>
          <a:xfrm>
            <a:off x="4307681" y="3964080"/>
            <a:ext cx="4508700" cy="5946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3F3F3F"/>
              </a:buClr>
              <a:buSzPts val="1900"/>
              <a:buFont typeface="Arial"/>
              <a:buNone/>
            </a:pPr>
            <a:r>
              <a:rPr lang="en" sz="1900" b="0">
                <a:solidFill>
                  <a:srgbClr val="3F3F3F"/>
                </a:solidFill>
                <a:latin typeface="Arial"/>
                <a:ea typeface="Arial"/>
                <a:cs typeface="Arial"/>
                <a:sym typeface="Arial"/>
              </a:rPr>
              <a:t>Simple linear model</a:t>
            </a:r>
            <a:endParaRPr sz="1900" b="0">
              <a:solidFill>
                <a:srgbClr val="3F3F3F"/>
              </a:solidFill>
              <a:latin typeface="Arial"/>
              <a:ea typeface="Arial"/>
              <a:cs typeface="Arial"/>
              <a:sym typeface="Arial"/>
            </a:endParaRPr>
          </a:p>
        </p:txBody>
      </p:sp>
      <p:sp>
        <p:nvSpPr>
          <p:cNvPr id="640" name="Google Shape;640;p52"/>
          <p:cNvSpPr/>
          <p:nvPr/>
        </p:nvSpPr>
        <p:spPr>
          <a:xfrm>
            <a:off x="4729027" y="2333640"/>
            <a:ext cx="929700" cy="647700"/>
          </a:xfrm>
          <a:prstGeom prst="rightArrow">
            <a:avLst>
              <a:gd name="adj1" fmla="val 50000"/>
              <a:gd name="adj2" fmla="val 50000"/>
            </a:avLst>
          </a:prstGeom>
          <a:solidFill>
            <a:schemeClr val="accent1"/>
          </a:solidFill>
          <a:ln w="12700" cap="flat" cmpd="sng">
            <a:solidFill>
              <a:srgbClr val="627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41" name="Google Shape;641;p52"/>
          <p:cNvSpPr/>
          <p:nvPr/>
        </p:nvSpPr>
        <p:spPr>
          <a:xfrm>
            <a:off x="0" y="965439"/>
            <a:ext cx="915000" cy="287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642" name="Google Shape;642;p52"/>
          <p:cNvSpPr/>
          <p:nvPr/>
        </p:nvSpPr>
        <p:spPr>
          <a:xfrm>
            <a:off x="359230" y="110761"/>
            <a:ext cx="1139700" cy="1139700"/>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643" name="Google Shape;643;p52"/>
          <p:cNvSpPr/>
          <p:nvPr/>
        </p:nvSpPr>
        <p:spPr>
          <a:xfrm>
            <a:off x="943214" y="110761"/>
            <a:ext cx="8200800" cy="287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644" name="Google Shape;644;p52"/>
          <p:cNvSpPr txBox="1"/>
          <p:nvPr/>
        </p:nvSpPr>
        <p:spPr>
          <a:xfrm>
            <a:off x="646181" y="4270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3</a:t>
            </a:r>
            <a:endParaRPr sz="2700" b="1">
              <a:solidFill>
                <a:schemeClr val="dk1"/>
              </a:solidFill>
              <a:latin typeface="Arial"/>
              <a:ea typeface="Arial"/>
              <a:cs typeface="Arial"/>
              <a:sym typeface="Arial"/>
            </a:endParaRPr>
          </a:p>
        </p:txBody>
      </p:sp>
      <p:sp>
        <p:nvSpPr>
          <p:cNvPr id="645" name="Google Shape;645;p52"/>
          <p:cNvSpPr txBox="1"/>
          <p:nvPr/>
        </p:nvSpPr>
        <p:spPr>
          <a:xfrm>
            <a:off x="543300" y="398450"/>
            <a:ext cx="87348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100">
                <a:solidFill>
                  <a:srgbClr val="3F3F3F"/>
                </a:solidFill>
              </a:rPr>
              <a:t>Chọn model cục bộ</a:t>
            </a:r>
            <a:endParaRPr sz="4100">
              <a:solidFill>
                <a:srgbClr val="3F3F3F"/>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6"/>
          <p:cNvSpPr/>
          <p:nvPr/>
        </p:nvSpPr>
        <p:spPr>
          <a:xfrm>
            <a:off x="1" y="854672"/>
            <a:ext cx="9150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575" name="Google Shape;575;p46"/>
          <p:cNvSpPr/>
          <p:nvPr/>
        </p:nvSpPr>
        <p:spPr>
          <a:xfrm>
            <a:off x="359231" y="-6"/>
            <a:ext cx="1139700" cy="1139700"/>
          </a:xfrm>
          <a:prstGeom prst="donut">
            <a:avLst>
              <a:gd name="adj" fmla="val 25000"/>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76" name="Google Shape;576;p46"/>
          <p:cNvSpPr/>
          <p:nvPr/>
        </p:nvSpPr>
        <p:spPr>
          <a:xfrm>
            <a:off x="943236" y="0"/>
            <a:ext cx="82008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577" name="Google Shape;577;p46"/>
          <p:cNvSpPr txBox="1"/>
          <p:nvPr/>
        </p:nvSpPr>
        <p:spPr>
          <a:xfrm>
            <a:off x="600532" y="328785"/>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01</a:t>
            </a:r>
            <a:endParaRPr sz="2700" b="1">
              <a:solidFill>
                <a:schemeClr val="dk1"/>
              </a:solidFill>
              <a:latin typeface="Arial"/>
              <a:ea typeface="Arial"/>
              <a:cs typeface="Arial"/>
              <a:sym typeface="Arial"/>
            </a:endParaRPr>
          </a:p>
        </p:txBody>
      </p:sp>
      <p:sp>
        <p:nvSpPr>
          <p:cNvPr id="578" name="Google Shape;578;p46"/>
          <p:cNvSpPr txBox="1"/>
          <p:nvPr/>
        </p:nvSpPr>
        <p:spPr>
          <a:xfrm>
            <a:off x="1699675" y="344225"/>
            <a:ext cx="6504300" cy="608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500" b="1">
                <a:solidFill>
                  <a:srgbClr val="3F3F3F"/>
                </a:solidFill>
                <a:latin typeface="Arial"/>
                <a:ea typeface="Arial"/>
                <a:cs typeface="Arial"/>
                <a:sym typeface="Arial"/>
              </a:rPr>
              <a:t>Xác định điểm cần giải thích</a:t>
            </a:r>
            <a:endParaRPr sz="3500" b="1">
              <a:solidFill>
                <a:srgbClr val="3F3F3F"/>
              </a:solidFill>
              <a:latin typeface="Arial"/>
              <a:ea typeface="Arial"/>
              <a:cs typeface="Arial"/>
              <a:sym typeface="Arial"/>
            </a:endParaRPr>
          </a:p>
        </p:txBody>
      </p:sp>
      <p:pic>
        <p:nvPicPr>
          <p:cNvPr id="579" name="Google Shape;579;p46" descr="A picture containing text, font, screenshot, line&#10;&#10;Description automatically generated"/>
          <p:cNvPicPr preferRelativeResize="0"/>
          <p:nvPr/>
        </p:nvPicPr>
        <p:blipFill>
          <a:blip r:embed="rId3">
            <a:alphaModFix/>
          </a:blip>
          <a:stretch>
            <a:fillRect/>
          </a:stretch>
        </p:blipFill>
        <p:spPr>
          <a:xfrm>
            <a:off x="839175" y="1534777"/>
            <a:ext cx="7364774" cy="21674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7"/>
          <p:cNvSpPr txBox="1">
            <a:spLocks noGrp="1"/>
          </p:cNvSpPr>
          <p:nvPr>
            <p:ph type="body" idx="1"/>
          </p:nvPr>
        </p:nvSpPr>
        <p:spPr>
          <a:xfrm>
            <a:off x="1584899" y="427053"/>
            <a:ext cx="9144000" cy="5946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None/>
            </a:pPr>
            <a:r>
              <a:rPr lang="en" sz="2500" b="1"/>
              <a:t>Tạo các điểm lân cận xung quanh và trọng số</a:t>
            </a:r>
            <a:endParaRPr sz="2500" b="1"/>
          </a:p>
        </p:txBody>
      </p:sp>
      <p:sp>
        <p:nvSpPr>
          <p:cNvPr id="585" name="Google Shape;585;p47"/>
          <p:cNvSpPr/>
          <p:nvPr/>
        </p:nvSpPr>
        <p:spPr>
          <a:xfrm>
            <a:off x="0" y="965439"/>
            <a:ext cx="914945" cy="28774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586" name="Google Shape;586;p47"/>
          <p:cNvSpPr/>
          <p:nvPr/>
        </p:nvSpPr>
        <p:spPr>
          <a:xfrm>
            <a:off x="359230" y="110761"/>
            <a:ext cx="1139699" cy="1139699"/>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87" name="Google Shape;587;p47"/>
          <p:cNvSpPr/>
          <p:nvPr/>
        </p:nvSpPr>
        <p:spPr>
          <a:xfrm>
            <a:off x="943214" y="110761"/>
            <a:ext cx="8200786" cy="28774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588" name="Google Shape;588;p47"/>
          <p:cNvSpPr txBox="1"/>
          <p:nvPr/>
        </p:nvSpPr>
        <p:spPr>
          <a:xfrm>
            <a:off x="646181" y="427040"/>
            <a:ext cx="594066" cy="48474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2</a:t>
            </a:r>
            <a:endParaRPr sz="2700" b="1">
              <a:solidFill>
                <a:schemeClr val="dk1"/>
              </a:solidFill>
              <a:latin typeface="Arial"/>
              <a:ea typeface="Arial"/>
              <a:cs typeface="Arial"/>
              <a:sym typeface="Arial"/>
            </a:endParaRPr>
          </a:p>
        </p:txBody>
      </p:sp>
      <p:pic>
        <p:nvPicPr>
          <p:cNvPr id="589" name="Google Shape;589;p47"/>
          <p:cNvPicPr preferRelativeResize="0"/>
          <p:nvPr/>
        </p:nvPicPr>
        <p:blipFill rotWithShape="1">
          <a:blip r:embed="rId3">
            <a:alphaModFix/>
          </a:blip>
          <a:srcRect/>
          <a:stretch/>
        </p:blipFill>
        <p:spPr>
          <a:xfrm>
            <a:off x="2638143" y="2082648"/>
            <a:ext cx="2904826" cy="610175"/>
          </a:xfrm>
          <a:prstGeom prst="rect">
            <a:avLst/>
          </a:prstGeom>
          <a:noFill/>
          <a:ln>
            <a:noFill/>
          </a:ln>
        </p:spPr>
      </p:pic>
      <p:pic>
        <p:nvPicPr>
          <p:cNvPr id="590" name="Google Shape;590;p47"/>
          <p:cNvPicPr preferRelativeResize="0"/>
          <p:nvPr/>
        </p:nvPicPr>
        <p:blipFill>
          <a:blip r:embed="rId4">
            <a:alphaModFix/>
          </a:blip>
          <a:stretch>
            <a:fillRect/>
          </a:stretch>
        </p:blipFill>
        <p:spPr>
          <a:xfrm>
            <a:off x="2228150" y="2825915"/>
            <a:ext cx="3763941" cy="1434836"/>
          </a:xfrm>
          <a:prstGeom prst="rect">
            <a:avLst/>
          </a:prstGeom>
          <a:noFill/>
          <a:ln>
            <a:noFill/>
          </a:ln>
        </p:spPr>
      </p:pic>
      <p:sp>
        <p:nvSpPr>
          <p:cNvPr id="2" name="TextBox 1"/>
          <p:cNvSpPr txBox="1"/>
          <p:nvPr/>
        </p:nvSpPr>
        <p:spPr>
          <a:xfrm>
            <a:off x="755338" y="1818894"/>
            <a:ext cx="3186546" cy="307777"/>
          </a:xfrm>
          <a:prstGeom prst="rect">
            <a:avLst/>
          </a:prstGeom>
          <a:noFill/>
        </p:spPr>
        <p:txBody>
          <a:bodyPr wrap="square" rtlCol="0">
            <a:spAutoFit/>
          </a:bodyPr>
          <a:lstStyle/>
          <a:p>
            <a:r>
              <a:rPr lang="en-US" smtClean="0"/>
              <a:t>Tạo trọng số:</a:t>
            </a:r>
            <a:endParaRPr lang="en-US"/>
          </a:p>
        </p:txBody>
      </p:sp>
      <p:sp>
        <p:nvSpPr>
          <p:cNvPr id="10" name="TextBox 9"/>
          <p:cNvSpPr txBox="1"/>
          <p:nvPr/>
        </p:nvSpPr>
        <p:spPr>
          <a:xfrm>
            <a:off x="755337" y="1360325"/>
            <a:ext cx="3532645" cy="307777"/>
          </a:xfrm>
          <a:prstGeom prst="rect">
            <a:avLst/>
          </a:prstGeom>
          <a:noFill/>
        </p:spPr>
        <p:txBody>
          <a:bodyPr wrap="square" rtlCol="0">
            <a:spAutoFit/>
          </a:bodyPr>
          <a:lstStyle/>
          <a:p>
            <a:r>
              <a:rPr lang="en-US" smtClean="0"/>
              <a:t>Tạo các điểm lân cận:  z ~ </a:t>
            </a:r>
            <a:r>
              <a:rPr lang="en-US" b="1"/>
              <a:t>U</a:t>
            </a:r>
            <a:r>
              <a:rPr lang="en-US" b="1" smtClean="0"/>
              <a:t>niform()</a:t>
            </a:r>
            <a:endParaRPr lang="en-US" b="1"/>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8"/>
          <p:cNvSpPr txBox="1">
            <a:spLocks noGrp="1"/>
          </p:cNvSpPr>
          <p:nvPr>
            <p:ph type="body" idx="1"/>
          </p:nvPr>
        </p:nvSpPr>
        <p:spPr>
          <a:xfrm>
            <a:off x="1575124" y="383291"/>
            <a:ext cx="9144000" cy="5946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None/>
            </a:pPr>
            <a:r>
              <a:rPr lang="en" sz="2500" b="1"/>
              <a:t>Chọn model giải nghĩa cho các điểm mô phỏng</a:t>
            </a:r>
            <a:endParaRPr sz="2500" b="1"/>
          </a:p>
        </p:txBody>
      </p:sp>
      <p:sp>
        <p:nvSpPr>
          <p:cNvPr id="596" name="Google Shape;596;p48"/>
          <p:cNvSpPr/>
          <p:nvPr/>
        </p:nvSpPr>
        <p:spPr>
          <a:xfrm>
            <a:off x="0" y="965439"/>
            <a:ext cx="915000" cy="287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597" name="Google Shape;597;p48"/>
          <p:cNvSpPr/>
          <p:nvPr/>
        </p:nvSpPr>
        <p:spPr>
          <a:xfrm>
            <a:off x="359230" y="110761"/>
            <a:ext cx="1139700" cy="1139700"/>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98" name="Google Shape;598;p48"/>
          <p:cNvSpPr/>
          <p:nvPr/>
        </p:nvSpPr>
        <p:spPr>
          <a:xfrm>
            <a:off x="943214" y="110761"/>
            <a:ext cx="8200800" cy="287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599" name="Google Shape;599;p48"/>
          <p:cNvSpPr txBox="1"/>
          <p:nvPr/>
        </p:nvSpPr>
        <p:spPr>
          <a:xfrm>
            <a:off x="646181" y="4270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03</a:t>
            </a:r>
            <a:endParaRPr sz="2700" b="1">
              <a:solidFill>
                <a:schemeClr val="dk1"/>
              </a:solidFill>
              <a:latin typeface="Arial"/>
              <a:ea typeface="Arial"/>
              <a:cs typeface="Arial"/>
              <a:sym typeface="Arial"/>
            </a:endParaRPr>
          </a:p>
        </p:txBody>
      </p:sp>
      <p:pic>
        <p:nvPicPr>
          <p:cNvPr id="600" name="Google Shape;600;p48"/>
          <p:cNvPicPr preferRelativeResize="0"/>
          <p:nvPr/>
        </p:nvPicPr>
        <p:blipFill rotWithShape="1">
          <a:blip r:embed="rId3">
            <a:alphaModFix/>
          </a:blip>
          <a:srcRect/>
          <a:stretch/>
        </p:blipFill>
        <p:spPr>
          <a:xfrm>
            <a:off x="293125" y="1411350"/>
            <a:ext cx="4175526" cy="825250"/>
          </a:xfrm>
          <a:prstGeom prst="rect">
            <a:avLst/>
          </a:prstGeom>
          <a:noFill/>
          <a:ln>
            <a:noFill/>
          </a:ln>
        </p:spPr>
      </p:pic>
      <p:pic>
        <p:nvPicPr>
          <p:cNvPr id="601" name="Google Shape;601;p48"/>
          <p:cNvPicPr preferRelativeResize="0"/>
          <p:nvPr/>
        </p:nvPicPr>
        <p:blipFill rotWithShape="1">
          <a:blip r:embed="rId4">
            <a:alphaModFix/>
          </a:blip>
          <a:srcRect/>
          <a:stretch/>
        </p:blipFill>
        <p:spPr>
          <a:xfrm>
            <a:off x="4757535" y="1467299"/>
            <a:ext cx="4082315" cy="825250"/>
          </a:xfrm>
          <a:prstGeom prst="rect">
            <a:avLst/>
          </a:prstGeom>
          <a:noFill/>
          <a:ln>
            <a:noFill/>
          </a:ln>
        </p:spPr>
      </p:pic>
      <p:pic>
        <p:nvPicPr>
          <p:cNvPr id="602" name="Google Shape;602;p48"/>
          <p:cNvPicPr preferRelativeResize="0"/>
          <p:nvPr/>
        </p:nvPicPr>
        <p:blipFill>
          <a:blip r:embed="rId5">
            <a:alphaModFix/>
          </a:blip>
          <a:stretch>
            <a:fillRect/>
          </a:stretch>
        </p:blipFill>
        <p:spPr>
          <a:xfrm>
            <a:off x="4741725" y="2517725"/>
            <a:ext cx="3698700" cy="1290550"/>
          </a:xfrm>
          <a:prstGeom prst="rect">
            <a:avLst/>
          </a:prstGeom>
          <a:noFill/>
          <a:ln>
            <a:noFill/>
          </a:ln>
        </p:spPr>
      </p:pic>
      <p:pic>
        <p:nvPicPr>
          <p:cNvPr id="603" name="Google Shape;603;p48"/>
          <p:cNvPicPr preferRelativeResize="0"/>
          <p:nvPr/>
        </p:nvPicPr>
        <p:blipFill rotWithShape="1">
          <a:blip r:embed="rId6">
            <a:alphaModFix/>
          </a:blip>
          <a:srcRect t="-7390" b="7389"/>
          <a:stretch/>
        </p:blipFill>
        <p:spPr>
          <a:xfrm>
            <a:off x="914996" y="2161625"/>
            <a:ext cx="3266224" cy="189822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3"/>
          <p:cNvSpPr txBox="1">
            <a:spLocks noGrp="1"/>
          </p:cNvSpPr>
          <p:nvPr>
            <p:ph type="body" idx="1"/>
          </p:nvPr>
        </p:nvSpPr>
        <p:spPr>
          <a:xfrm>
            <a:off x="297180" y="406123"/>
            <a:ext cx="9144000" cy="5946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rgbClr val="3F3F3F"/>
              </a:buClr>
              <a:buSzPts val="1900"/>
              <a:buNone/>
            </a:pPr>
            <a:r>
              <a:rPr lang="en"/>
              <a:t>Dữ liệu về NLP</a:t>
            </a:r>
            <a:endParaRPr/>
          </a:p>
        </p:txBody>
      </p:sp>
      <p:sp>
        <p:nvSpPr>
          <p:cNvPr id="651" name="Google Shape;651;p53"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52" name="Google Shape;652;p53"/>
          <p:cNvSpPr/>
          <p:nvPr/>
        </p:nvSpPr>
        <p:spPr>
          <a:xfrm>
            <a:off x="0" y="965439"/>
            <a:ext cx="915000" cy="287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653" name="Google Shape;653;p53"/>
          <p:cNvSpPr/>
          <p:nvPr/>
        </p:nvSpPr>
        <p:spPr>
          <a:xfrm>
            <a:off x="359230" y="110761"/>
            <a:ext cx="1139700" cy="1139700"/>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654" name="Google Shape;654;p53"/>
          <p:cNvSpPr/>
          <p:nvPr/>
        </p:nvSpPr>
        <p:spPr>
          <a:xfrm>
            <a:off x="943214" y="110761"/>
            <a:ext cx="8200800" cy="287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655" name="Google Shape;655;p53"/>
          <p:cNvSpPr txBox="1"/>
          <p:nvPr/>
        </p:nvSpPr>
        <p:spPr>
          <a:xfrm>
            <a:off x="646181" y="4270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4</a:t>
            </a:r>
            <a:endParaRPr sz="2700" b="1">
              <a:solidFill>
                <a:schemeClr val="dk1"/>
              </a:solidFill>
              <a:latin typeface="Arial"/>
              <a:ea typeface="Arial"/>
              <a:cs typeface="Arial"/>
              <a:sym typeface="Arial"/>
            </a:endParaRPr>
          </a:p>
        </p:txBody>
      </p:sp>
      <p:pic>
        <p:nvPicPr>
          <p:cNvPr id="656" name="Google Shape;656;p53"/>
          <p:cNvPicPr preferRelativeResize="0"/>
          <p:nvPr/>
        </p:nvPicPr>
        <p:blipFill>
          <a:blip r:embed="rId3">
            <a:alphaModFix/>
          </a:blip>
          <a:stretch>
            <a:fillRect/>
          </a:stretch>
        </p:blipFill>
        <p:spPr>
          <a:xfrm>
            <a:off x="152400" y="1634139"/>
            <a:ext cx="8839203" cy="256063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54"/>
          <p:cNvSpPr txBox="1">
            <a:spLocks noGrp="1"/>
          </p:cNvSpPr>
          <p:nvPr>
            <p:ph type="body" idx="1"/>
          </p:nvPr>
        </p:nvSpPr>
        <p:spPr>
          <a:xfrm>
            <a:off x="297180" y="406123"/>
            <a:ext cx="9144000" cy="5946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rgbClr val="3F3F3F"/>
              </a:buClr>
              <a:buSzPts val="1900"/>
              <a:buNone/>
            </a:pPr>
            <a:r>
              <a:rPr lang="en"/>
              <a:t>Dữ liệu về CV</a:t>
            </a:r>
            <a:endParaRPr b="1"/>
          </a:p>
        </p:txBody>
      </p:sp>
      <p:sp>
        <p:nvSpPr>
          <p:cNvPr id="662" name="Google Shape;662;p54"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63" name="Google Shape;663;p54"/>
          <p:cNvSpPr/>
          <p:nvPr/>
        </p:nvSpPr>
        <p:spPr>
          <a:xfrm>
            <a:off x="0" y="965439"/>
            <a:ext cx="915000" cy="287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664" name="Google Shape;664;p54"/>
          <p:cNvSpPr/>
          <p:nvPr/>
        </p:nvSpPr>
        <p:spPr>
          <a:xfrm>
            <a:off x="359230" y="110761"/>
            <a:ext cx="1139700" cy="1139700"/>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665" name="Google Shape;665;p54"/>
          <p:cNvSpPr/>
          <p:nvPr/>
        </p:nvSpPr>
        <p:spPr>
          <a:xfrm>
            <a:off x="943214" y="110761"/>
            <a:ext cx="8200800" cy="287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666" name="Google Shape;666;p54"/>
          <p:cNvSpPr txBox="1"/>
          <p:nvPr/>
        </p:nvSpPr>
        <p:spPr>
          <a:xfrm>
            <a:off x="646181" y="4270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4</a:t>
            </a:r>
            <a:endParaRPr sz="2700" b="1">
              <a:solidFill>
                <a:schemeClr val="dk1"/>
              </a:solidFill>
              <a:latin typeface="Arial"/>
              <a:ea typeface="Arial"/>
              <a:cs typeface="Arial"/>
              <a:sym typeface="Arial"/>
            </a:endParaRPr>
          </a:p>
        </p:txBody>
      </p:sp>
      <p:sp>
        <p:nvSpPr>
          <p:cNvPr id="667" name="Google Shape;667;p54"/>
          <p:cNvSpPr txBox="1"/>
          <p:nvPr/>
        </p:nvSpPr>
        <p:spPr>
          <a:xfrm>
            <a:off x="168325" y="3890350"/>
            <a:ext cx="8968200" cy="8454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3F3F3F"/>
              </a:buClr>
              <a:buSzPts val="1900"/>
              <a:buFont typeface="Arial"/>
              <a:buNone/>
            </a:pPr>
            <a:r>
              <a:rPr lang="en" sz="1250" b="1">
                <a:solidFill>
                  <a:srgbClr val="3F3F3F"/>
                </a:solidFill>
              </a:rPr>
              <a:t>Explaining an image classification prediction made by Google’s Inception neural network. </a:t>
            </a:r>
            <a:endParaRPr sz="1250" b="1">
              <a:solidFill>
                <a:srgbClr val="3F3F3F"/>
              </a:solidFill>
            </a:endParaRPr>
          </a:p>
          <a:p>
            <a:pPr marL="0" marR="0" lvl="0" indent="0" algn="ctr" rtl="0">
              <a:lnSpc>
                <a:spcPct val="100000"/>
              </a:lnSpc>
              <a:spcBef>
                <a:spcPts val="0"/>
              </a:spcBef>
              <a:spcAft>
                <a:spcPts val="0"/>
              </a:spcAft>
              <a:buClr>
                <a:srgbClr val="3F3F3F"/>
              </a:buClr>
              <a:buSzPts val="1900"/>
              <a:buFont typeface="Arial"/>
              <a:buNone/>
            </a:pPr>
            <a:r>
              <a:rPr lang="en" sz="1250" b="1">
                <a:solidFill>
                  <a:srgbClr val="3F3F3F"/>
                </a:solidFill>
              </a:rPr>
              <a:t>The top 3 classes predicted are “Electric Guitar” (</a:t>
            </a:r>
            <a:r>
              <a:rPr lang="en" sz="1250">
                <a:solidFill>
                  <a:srgbClr val="3F3F3F"/>
                </a:solidFill>
              </a:rPr>
              <a:t>p = 0.32</a:t>
            </a:r>
            <a:r>
              <a:rPr lang="en" sz="1250" b="1">
                <a:solidFill>
                  <a:srgbClr val="3F3F3F"/>
                </a:solidFill>
              </a:rPr>
              <a:t>), “Acoustic guitar” (</a:t>
            </a:r>
            <a:r>
              <a:rPr lang="en" sz="1250">
                <a:solidFill>
                  <a:srgbClr val="3F3F3F"/>
                </a:solidFill>
              </a:rPr>
              <a:t>p = 0.24</a:t>
            </a:r>
            <a:r>
              <a:rPr lang="en" sz="1250" b="1">
                <a:solidFill>
                  <a:srgbClr val="3F3F3F"/>
                </a:solidFill>
              </a:rPr>
              <a:t>) and “Labrador” (</a:t>
            </a:r>
            <a:r>
              <a:rPr lang="en" sz="1250">
                <a:solidFill>
                  <a:srgbClr val="3F3F3F"/>
                </a:solidFill>
              </a:rPr>
              <a:t>p = 0.21</a:t>
            </a:r>
            <a:r>
              <a:rPr lang="en" sz="1250" b="1">
                <a:solidFill>
                  <a:srgbClr val="3F3F3F"/>
                </a:solidFill>
              </a:rPr>
              <a:t>).</a:t>
            </a:r>
            <a:endParaRPr sz="1250" b="1">
              <a:solidFill>
                <a:srgbClr val="3F3F3F"/>
              </a:solidFill>
            </a:endParaRPr>
          </a:p>
        </p:txBody>
      </p:sp>
      <p:pic>
        <p:nvPicPr>
          <p:cNvPr id="668" name="Google Shape;668;p54"/>
          <p:cNvPicPr preferRelativeResize="0"/>
          <p:nvPr/>
        </p:nvPicPr>
        <p:blipFill>
          <a:blip r:embed="rId3">
            <a:alphaModFix/>
          </a:blip>
          <a:stretch>
            <a:fillRect/>
          </a:stretch>
        </p:blipFill>
        <p:spPr>
          <a:xfrm>
            <a:off x="471488" y="1628775"/>
            <a:ext cx="8201025" cy="234315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55"/>
          <p:cNvGrpSpPr/>
          <p:nvPr/>
        </p:nvGrpSpPr>
        <p:grpSpPr>
          <a:xfrm>
            <a:off x="1046284" y="852167"/>
            <a:ext cx="7051431" cy="2601248"/>
            <a:chOff x="1093177" y="989695"/>
            <a:chExt cx="10005646" cy="3691046"/>
          </a:xfrm>
        </p:grpSpPr>
        <p:sp>
          <p:nvSpPr>
            <p:cNvPr id="674" name="Google Shape;674;p55"/>
            <p:cNvSpPr/>
            <p:nvPr/>
          </p:nvSpPr>
          <p:spPr>
            <a:xfrm rot="10800000">
              <a:off x="6623408" y="1349111"/>
              <a:ext cx="3799760" cy="1559974"/>
            </a:xfrm>
            <a:custGeom>
              <a:avLst/>
              <a:gdLst/>
              <a:ahLst/>
              <a:cxnLst/>
              <a:rect l="l" t="t" r="r" b="b"/>
              <a:pathLst>
                <a:path w="1888549" h="775335" extrusionOk="0">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28538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5" name="Google Shape;675;p55"/>
            <p:cNvSpPr/>
            <p:nvPr/>
          </p:nvSpPr>
          <p:spPr>
            <a:xfrm>
              <a:off x="1667706" y="1575962"/>
              <a:ext cx="3799760" cy="1559974"/>
            </a:xfrm>
            <a:custGeom>
              <a:avLst/>
              <a:gdLst/>
              <a:ahLst/>
              <a:cxnLst/>
              <a:rect l="l" t="t" r="r" b="b"/>
              <a:pathLst>
                <a:path w="1888549" h="775335" extrusionOk="0">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28538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6" name="Google Shape;676;p55"/>
            <p:cNvSpPr/>
            <p:nvPr/>
          </p:nvSpPr>
          <p:spPr>
            <a:xfrm rot="10800000">
              <a:off x="6724533" y="2670316"/>
              <a:ext cx="3799760" cy="1559974"/>
            </a:xfrm>
            <a:custGeom>
              <a:avLst/>
              <a:gdLst/>
              <a:ahLst/>
              <a:cxnLst/>
              <a:rect l="l" t="t" r="r" b="b"/>
              <a:pathLst>
                <a:path w="1888549" h="775335" extrusionOk="0">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28538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677" name="Google Shape;677;p55"/>
            <p:cNvGrpSpPr/>
            <p:nvPr/>
          </p:nvGrpSpPr>
          <p:grpSpPr>
            <a:xfrm>
              <a:off x="4692156" y="989695"/>
              <a:ext cx="2795565" cy="3631621"/>
              <a:chOff x="1257518" y="2316205"/>
              <a:chExt cx="1389446" cy="1804981"/>
            </a:xfrm>
          </p:grpSpPr>
          <p:sp>
            <p:nvSpPr>
              <p:cNvPr id="678" name="Google Shape;678;p55"/>
              <p:cNvSpPr/>
              <p:nvPr/>
            </p:nvSpPr>
            <p:spPr>
              <a:xfrm>
                <a:off x="1257518" y="2316205"/>
                <a:ext cx="1389446" cy="1804981"/>
              </a:xfrm>
              <a:custGeom>
                <a:avLst/>
                <a:gdLst/>
                <a:ahLst/>
                <a:cxnLst/>
                <a:rect l="l" t="t" r="r" b="b"/>
                <a:pathLst>
                  <a:path w="788240" h="1023975" extrusionOk="0">
                    <a:moveTo>
                      <a:pt x="173835" y="1023975"/>
                    </a:moveTo>
                    <a:lnTo>
                      <a:pt x="679481" y="1021495"/>
                    </a:lnTo>
                    <a:cubicBezTo>
                      <a:pt x="666146" y="995778"/>
                      <a:pt x="612193" y="896458"/>
                      <a:pt x="603620" y="878360"/>
                    </a:cubicBezTo>
                    <a:cubicBezTo>
                      <a:pt x="579808" y="822163"/>
                      <a:pt x="596953" y="699290"/>
                      <a:pt x="679820" y="618328"/>
                    </a:cubicBezTo>
                    <a:cubicBezTo>
                      <a:pt x="758878" y="541175"/>
                      <a:pt x="810313" y="391633"/>
                      <a:pt x="778880" y="276380"/>
                    </a:cubicBezTo>
                    <a:cubicBezTo>
                      <a:pt x="727445" y="85880"/>
                      <a:pt x="555995" y="-32230"/>
                      <a:pt x="352160" y="7775"/>
                    </a:cubicBezTo>
                    <a:cubicBezTo>
                      <a:pt x="352160" y="7775"/>
                      <a:pt x="175948" y="29683"/>
                      <a:pt x="116893" y="203990"/>
                    </a:cubicBezTo>
                    <a:cubicBezTo>
                      <a:pt x="116893" y="203990"/>
                      <a:pt x="107368" y="229708"/>
                      <a:pt x="109273" y="263045"/>
                    </a:cubicBezTo>
                    <a:cubicBezTo>
                      <a:pt x="114035" y="316385"/>
                      <a:pt x="75935" y="347818"/>
                      <a:pt x="52123" y="360200"/>
                    </a:cubicBezTo>
                    <a:cubicBezTo>
                      <a:pt x="27358" y="373535"/>
                      <a:pt x="-16457" y="395443"/>
                      <a:pt x="6403" y="420208"/>
                    </a:cubicBezTo>
                    <a:cubicBezTo>
                      <a:pt x="34025" y="450688"/>
                      <a:pt x="32120" y="489740"/>
                      <a:pt x="16880" y="508790"/>
                    </a:cubicBezTo>
                    <a:cubicBezTo>
                      <a:pt x="-2170" y="531650"/>
                      <a:pt x="53075" y="532603"/>
                      <a:pt x="55933" y="544985"/>
                    </a:cubicBezTo>
                    <a:cubicBezTo>
                      <a:pt x="58790" y="558320"/>
                      <a:pt x="14975" y="547843"/>
                      <a:pt x="11165" y="563083"/>
                    </a:cubicBezTo>
                    <a:cubicBezTo>
                      <a:pt x="7355" y="579275"/>
                      <a:pt x="19738" y="583085"/>
                      <a:pt x="23548" y="602135"/>
                    </a:cubicBezTo>
                    <a:cubicBezTo>
                      <a:pt x="27358" y="621185"/>
                      <a:pt x="24500" y="656428"/>
                      <a:pt x="22595" y="665953"/>
                    </a:cubicBezTo>
                    <a:cubicBezTo>
                      <a:pt x="20690" y="675478"/>
                      <a:pt x="26405" y="732628"/>
                      <a:pt x="78793" y="737390"/>
                    </a:cubicBezTo>
                    <a:cubicBezTo>
                      <a:pt x="131180" y="742153"/>
                      <a:pt x="196903" y="731675"/>
                      <a:pt x="217858" y="757393"/>
                    </a:cubicBezTo>
                    <a:cubicBezTo>
                      <a:pt x="236908" y="783110"/>
                      <a:pt x="197647" y="952538"/>
                      <a:pt x="173835" y="1023975"/>
                    </a:cubicBezTo>
                    <a:close/>
                  </a:path>
                </a:pathLst>
              </a:custGeom>
              <a:solidFill>
                <a:srgbClr val="28538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79" name="Google Shape;679;p55"/>
              <p:cNvSpPr/>
              <p:nvPr/>
            </p:nvSpPr>
            <p:spPr>
              <a:xfrm>
                <a:off x="1684786" y="2516290"/>
                <a:ext cx="702469" cy="688419"/>
              </a:xfrm>
              <a:custGeom>
                <a:avLst/>
                <a:gdLst/>
                <a:ahLst/>
                <a:cxnLst/>
                <a:rect l="l" t="t" r="r" b="b"/>
                <a:pathLst>
                  <a:path w="476250" h="466725" extrusionOk="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680" name="Google Shape;680;p55"/>
            <p:cNvSpPr/>
            <p:nvPr/>
          </p:nvSpPr>
          <p:spPr>
            <a:xfrm>
              <a:off x="1912556" y="2967547"/>
              <a:ext cx="3799760" cy="1559974"/>
            </a:xfrm>
            <a:custGeom>
              <a:avLst/>
              <a:gdLst/>
              <a:ahLst/>
              <a:cxnLst/>
              <a:rect l="l" t="t" r="r" b="b"/>
              <a:pathLst>
                <a:path w="1888549" h="775335" extrusionOk="0">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28538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681" name="Google Shape;681;p55"/>
            <p:cNvSpPr/>
            <p:nvPr/>
          </p:nvSpPr>
          <p:spPr>
            <a:xfrm>
              <a:off x="1093177" y="4613033"/>
              <a:ext cx="10005646" cy="67708"/>
            </a:xfrm>
            <a:prstGeom prst="rect">
              <a:avLst/>
            </a:prstGeom>
            <a:solidFill>
              <a:srgbClr val="28538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682" name="Google Shape;682;p55"/>
          <p:cNvSpPr txBox="1"/>
          <p:nvPr/>
        </p:nvSpPr>
        <p:spPr>
          <a:xfrm>
            <a:off x="2129841" y="3632047"/>
            <a:ext cx="4875774" cy="461665"/>
          </a:xfrm>
          <a:prstGeom prst="rect">
            <a:avLst/>
          </a:prstGeom>
          <a:solidFill>
            <a:srgbClr val="285388"/>
          </a:solidFill>
          <a:ln>
            <a:noFill/>
          </a:ln>
        </p:spPr>
        <p:txBody>
          <a:bodyPr spcFirstLastPara="1" wrap="square" lIns="27000" tIns="0" rIns="27000" bIns="0" anchor="t" anchorCtr="0">
            <a:spAutoFit/>
          </a:bodyPr>
          <a:lstStyle/>
          <a:p>
            <a:pPr marL="0" marR="0" lvl="0" indent="0" algn="ctr" rtl="0">
              <a:spcBef>
                <a:spcPts val="0"/>
              </a:spcBef>
              <a:spcAft>
                <a:spcPts val="0"/>
              </a:spcAft>
              <a:buNone/>
            </a:pPr>
            <a:r>
              <a:rPr lang="en" sz="3000">
                <a:solidFill>
                  <a:schemeClr val="lt1"/>
                </a:solidFill>
                <a:latin typeface="Arial"/>
                <a:ea typeface="Arial"/>
                <a:cs typeface="Arial"/>
                <a:sym typeface="Arial"/>
              </a:rPr>
              <a:t>MeLIME</a:t>
            </a:r>
            <a:endParaRPr sz="3000">
              <a:solidFill>
                <a:schemeClr val="lt1"/>
              </a:solidFill>
              <a:latin typeface="Arial"/>
              <a:ea typeface="Arial"/>
              <a:cs typeface="Arial"/>
              <a:sym typeface="Arial"/>
            </a:endParaRPr>
          </a:p>
        </p:txBody>
      </p:sp>
      <p:sp>
        <p:nvSpPr>
          <p:cNvPr id="683" name="Google Shape;683;p55"/>
          <p:cNvSpPr/>
          <p:nvPr/>
        </p:nvSpPr>
        <p:spPr>
          <a:xfrm>
            <a:off x="4447275" y="1442200"/>
            <a:ext cx="508849" cy="383474"/>
          </a:xfrm>
          <a:prstGeom prst="rect">
            <a:avLst/>
          </a:prstGeom>
        </p:spPr>
        <p:txBody>
          <a:bodyPr>
            <a:prstTxWarp prst="textPlain">
              <a:avLst/>
            </a:prstTxWarp>
          </a:bodyPr>
          <a:lstStyle/>
          <a:p>
            <a:pPr lvl="0" algn="ctr"/>
            <a:r>
              <a:rPr b="1" i="0">
                <a:ln w="9525" cap="flat" cmpd="sng">
                  <a:solidFill>
                    <a:srgbClr val="285388"/>
                  </a:solidFill>
                  <a:prstDash val="solid"/>
                  <a:round/>
                  <a:headEnd type="none" w="sm" len="sm"/>
                  <a:tailEnd type="none" w="sm" len="sm"/>
                </a:ln>
                <a:solidFill>
                  <a:srgbClr val="16487E"/>
                </a:solidFill>
                <a:latin typeface="Oswald"/>
              </a:rPr>
              <a:t>ML</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6"/>
          <p:cNvSpPr txBox="1">
            <a:spLocks noGrp="1"/>
          </p:cNvSpPr>
          <p:nvPr>
            <p:ph type="body" idx="1"/>
          </p:nvPr>
        </p:nvSpPr>
        <p:spPr>
          <a:xfrm>
            <a:off x="828550" y="254632"/>
            <a:ext cx="7332000" cy="5433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3F3F3F"/>
              </a:buClr>
              <a:buSzPts val="4100"/>
              <a:buNone/>
            </a:pPr>
            <a:r>
              <a:rPr lang="en"/>
              <a:t>Tiền đề</a:t>
            </a:r>
            <a:endParaRPr/>
          </a:p>
        </p:txBody>
      </p:sp>
      <p:cxnSp>
        <p:nvCxnSpPr>
          <p:cNvPr id="689" name="Google Shape;689;p56"/>
          <p:cNvCxnSpPr>
            <a:stCxn id="690" idx="6"/>
            <a:endCxn id="691" idx="3"/>
          </p:cNvCxnSpPr>
          <p:nvPr/>
        </p:nvCxnSpPr>
        <p:spPr>
          <a:xfrm rot="10800000" flipH="1">
            <a:off x="2093749" y="1839588"/>
            <a:ext cx="665100" cy="834600"/>
          </a:xfrm>
          <a:prstGeom prst="straightConnector1">
            <a:avLst/>
          </a:prstGeom>
          <a:noFill/>
          <a:ln w="25400" cap="flat" cmpd="sng">
            <a:solidFill>
              <a:schemeClr val="accent6"/>
            </a:solidFill>
            <a:prstDash val="dot"/>
            <a:miter lim="800000"/>
            <a:headEnd type="none" w="sm" len="sm"/>
            <a:tailEnd type="triangle" w="med" len="med"/>
          </a:ln>
        </p:spPr>
      </p:cxnSp>
      <p:cxnSp>
        <p:nvCxnSpPr>
          <p:cNvPr id="692" name="Google Shape;692;p56"/>
          <p:cNvCxnSpPr>
            <a:stCxn id="690" idx="6"/>
          </p:cNvCxnSpPr>
          <p:nvPr/>
        </p:nvCxnSpPr>
        <p:spPr>
          <a:xfrm rot="10800000" flipH="1">
            <a:off x="2093749" y="2636988"/>
            <a:ext cx="1452600" cy="37200"/>
          </a:xfrm>
          <a:prstGeom prst="straightConnector1">
            <a:avLst/>
          </a:prstGeom>
          <a:noFill/>
          <a:ln w="25400" cap="flat" cmpd="sng">
            <a:solidFill>
              <a:schemeClr val="accent6"/>
            </a:solidFill>
            <a:prstDash val="dot"/>
            <a:miter lim="800000"/>
            <a:headEnd type="none" w="sm" len="sm"/>
            <a:tailEnd type="triangle" w="med" len="med"/>
          </a:ln>
        </p:spPr>
      </p:cxnSp>
      <p:cxnSp>
        <p:nvCxnSpPr>
          <p:cNvPr id="693" name="Google Shape;693;p56"/>
          <p:cNvCxnSpPr>
            <a:stCxn id="690" idx="6"/>
            <a:endCxn id="694" idx="1"/>
          </p:cNvCxnSpPr>
          <p:nvPr/>
        </p:nvCxnSpPr>
        <p:spPr>
          <a:xfrm>
            <a:off x="2093749" y="2674188"/>
            <a:ext cx="854100" cy="893100"/>
          </a:xfrm>
          <a:prstGeom prst="straightConnector1">
            <a:avLst/>
          </a:prstGeom>
          <a:noFill/>
          <a:ln w="25400" cap="flat" cmpd="sng">
            <a:solidFill>
              <a:schemeClr val="accent6"/>
            </a:solidFill>
            <a:prstDash val="dot"/>
            <a:miter lim="800000"/>
            <a:headEnd type="none" w="sm" len="sm"/>
            <a:tailEnd type="triangle" w="med" len="med"/>
          </a:ln>
        </p:spPr>
      </p:cxnSp>
      <p:sp>
        <p:nvSpPr>
          <p:cNvPr id="690" name="Google Shape;690;p56"/>
          <p:cNvSpPr/>
          <p:nvPr/>
        </p:nvSpPr>
        <p:spPr>
          <a:xfrm>
            <a:off x="1102249" y="2178438"/>
            <a:ext cx="991500" cy="9915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691" name="Google Shape;691;p56"/>
          <p:cNvSpPr/>
          <p:nvPr/>
        </p:nvSpPr>
        <p:spPr>
          <a:xfrm>
            <a:off x="2663155" y="1282504"/>
            <a:ext cx="652800" cy="6528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b="1">
              <a:solidFill>
                <a:schemeClr val="lt1"/>
              </a:solidFill>
              <a:latin typeface="Arial"/>
              <a:ea typeface="Arial"/>
              <a:cs typeface="Arial"/>
              <a:sym typeface="Arial"/>
            </a:endParaRPr>
          </a:p>
        </p:txBody>
      </p:sp>
      <p:sp>
        <p:nvSpPr>
          <p:cNvPr id="694" name="Google Shape;694;p56"/>
          <p:cNvSpPr/>
          <p:nvPr/>
        </p:nvSpPr>
        <p:spPr>
          <a:xfrm>
            <a:off x="2852255" y="3471593"/>
            <a:ext cx="652800" cy="6528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b="1">
              <a:solidFill>
                <a:schemeClr val="lt1"/>
              </a:solidFill>
              <a:latin typeface="Arial"/>
              <a:ea typeface="Arial"/>
              <a:cs typeface="Arial"/>
              <a:sym typeface="Arial"/>
            </a:endParaRPr>
          </a:p>
        </p:txBody>
      </p:sp>
      <p:sp>
        <p:nvSpPr>
          <p:cNvPr id="695" name="Google Shape;695;p56"/>
          <p:cNvSpPr/>
          <p:nvPr/>
        </p:nvSpPr>
        <p:spPr>
          <a:xfrm>
            <a:off x="3505051" y="2329200"/>
            <a:ext cx="652800" cy="6528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b="1">
              <a:solidFill>
                <a:schemeClr val="lt1"/>
              </a:solidFill>
              <a:latin typeface="Arial"/>
              <a:ea typeface="Arial"/>
              <a:cs typeface="Arial"/>
              <a:sym typeface="Arial"/>
            </a:endParaRPr>
          </a:p>
        </p:txBody>
      </p:sp>
      <p:sp>
        <p:nvSpPr>
          <p:cNvPr id="696" name="Google Shape;696;p56"/>
          <p:cNvSpPr/>
          <p:nvPr/>
        </p:nvSpPr>
        <p:spPr>
          <a:xfrm rot="-5400000">
            <a:off x="1378727" y="2446632"/>
            <a:ext cx="453928" cy="454227"/>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697" name="Google Shape;697;p56"/>
          <p:cNvSpPr txBox="1"/>
          <p:nvPr/>
        </p:nvSpPr>
        <p:spPr>
          <a:xfrm>
            <a:off x="2692556" y="136649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lt1"/>
                </a:solidFill>
                <a:latin typeface="Arial"/>
                <a:ea typeface="Arial"/>
                <a:cs typeface="Arial"/>
                <a:sym typeface="Arial"/>
              </a:rPr>
              <a:t>0</a:t>
            </a:r>
            <a:r>
              <a:rPr lang="en" sz="2700" b="1">
                <a:solidFill>
                  <a:schemeClr val="lt1"/>
                </a:solidFill>
              </a:rPr>
              <a:t>1</a:t>
            </a:r>
            <a:endParaRPr sz="2700" b="1">
              <a:solidFill>
                <a:schemeClr val="lt1"/>
              </a:solidFill>
              <a:latin typeface="Arial"/>
              <a:ea typeface="Arial"/>
              <a:cs typeface="Arial"/>
              <a:sym typeface="Arial"/>
            </a:endParaRPr>
          </a:p>
        </p:txBody>
      </p:sp>
      <p:sp>
        <p:nvSpPr>
          <p:cNvPr id="698" name="Google Shape;698;p56"/>
          <p:cNvSpPr txBox="1"/>
          <p:nvPr/>
        </p:nvSpPr>
        <p:spPr>
          <a:xfrm>
            <a:off x="3534456" y="241319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lt1"/>
                </a:solidFill>
                <a:latin typeface="Arial"/>
                <a:ea typeface="Arial"/>
                <a:cs typeface="Arial"/>
                <a:sym typeface="Arial"/>
              </a:rPr>
              <a:t>0</a:t>
            </a:r>
            <a:r>
              <a:rPr lang="en" sz="2700" b="1">
                <a:solidFill>
                  <a:schemeClr val="lt1"/>
                </a:solidFill>
              </a:rPr>
              <a:t>2</a:t>
            </a:r>
            <a:endParaRPr sz="2700" b="1">
              <a:solidFill>
                <a:schemeClr val="lt1"/>
              </a:solidFill>
              <a:latin typeface="Arial"/>
              <a:ea typeface="Arial"/>
              <a:cs typeface="Arial"/>
              <a:sym typeface="Arial"/>
            </a:endParaRPr>
          </a:p>
        </p:txBody>
      </p:sp>
      <p:sp>
        <p:nvSpPr>
          <p:cNvPr id="699" name="Google Shape;699;p56"/>
          <p:cNvSpPr txBox="1"/>
          <p:nvPr/>
        </p:nvSpPr>
        <p:spPr>
          <a:xfrm>
            <a:off x="2881656" y="355559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lt1"/>
                </a:solidFill>
                <a:latin typeface="Arial"/>
                <a:ea typeface="Arial"/>
                <a:cs typeface="Arial"/>
                <a:sym typeface="Arial"/>
              </a:rPr>
              <a:t>0</a:t>
            </a:r>
            <a:r>
              <a:rPr lang="en" sz="2700" b="1">
                <a:solidFill>
                  <a:schemeClr val="lt1"/>
                </a:solidFill>
              </a:rPr>
              <a:t>3</a:t>
            </a:r>
            <a:endParaRPr sz="2700" b="1">
              <a:solidFill>
                <a:schemeClr val="lt1"/>
              </a:solidFill>
              <a:latin typeface="Arial"/>
              <a:ea typeface="Arial"/>
              <a:cs typeface="Arial"/>
              <a:sym typeface="Arial"/>
            </a:endParaRPr>
          </a:p>
        </p:txBody>
      </p:sp>
      <p:sp>
        <p:nvSpPr>
          <p:cNvPr id="700" name="Google Shape;700;p56"/>
          <p:cNvSpPr txBox="1"/>
          <p:nvPr/>
        </p:nvSpPr>
        <p:spPr>
          <a:xfrm>
            <a:off x="3864300" y="1255750"/>
            <a:ext cx="424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highlight>
                  <a:srgbClr val="FFFFFF"/>
                </a:highlight>
              </a:rPr>
              <a:t>Làm thế nào để tạo ra chính xác các điểm mẫu trên khu vực lân cận của một trường hợp? </a:t>
            </a:r>
            <a:endParaRPr/>
          </a:p>
        </p:txBody>
      </p:sp>
      <p:sp>
        <p:nvSpPr>
          <p:cNvPr id="701" name="Google Shape;701;p56"/>
          <p:cNvSpPr txBox="1"/>
          <p:nvPr/>
        </p:nvSpPr>
        <p:spPr>
          <a:xfrm>
            <a:off x="4269825" y="2329175"/>
            <a:ext cx="4671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highlight>
                  <a:srgbClr val="FFFFFF"/>
                </a:highlight>
              </a:rPr>
              <a:t>Làm thế nào để kiểm soát sự cân bằng giữa độ chính xác của mô hình diễn giải và khả năng diễn giải của nó? </a:t>
            </a:r>
            <a:endParaRPr/>
          </a:p>
        </p:txBody>
      </p:sp>
      <p:sp>
        <p:nvSpPr>
          <p:cNvPr id="702" name="Google Shape;702;p56"/>
          <p:cNvSpPr txBox="1"/>
          <p:nvPr/>
        </p:nvSpPr>
        <p:spPr>
          <a:xfrm>
            <a:off x="3671850" y="3587250"/>
            <a:ext cx="496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highlight>
                  <a:srgbClr val="FFFFFF"/>
                </a:highlight>
              </a:rPr>
              <a:t>Làm thế nào để chọn số lượng điểm mẫu được tạo ra xung quanh trường hợp cần được giải thích?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pic>
        <p:nvPicPr>
          <p:cNvPr id="707" name="Google Shape;707;p57"/>
          <p:cNvPicPr preferRelativeResize="0"/>
          <p:nvPr/>
        </p:nvPicPr>
        <p:blipFill rotWithShape="1">
          <a:blip r:embed="rId3">
            <a:alphaModFix/>
          </a:blip>
          <a:srcRect/>
          <a:stretch/>
        </p:blipFill>
        <p:spPr>
          <a:xfrm>
            <a:off x="3561749" y="1175345"/>
            <a:ext cx="2016969" cy="1847716"/>
          </a:xfrm>
          <a:prstGeom prst="rect">
            <a:avLst/>
          </a:prstGeom>
          <a:noFill/>
          <a:ln>
            <a:noFill/>
          </a:ln>
        </p:spPr>
      </p:pic>
      <p:sp>
        <p:nvSpPr>
          <p:cNvPr id="708" name="Google Shape;708;p57"/>
          <p:cNvSpPr txBox="1">
            <a:spLocks noGrp="1"/>
          </p:cNvSpPr>
          <p:nvPr>
            <p:ph type="body" idx="1"/>
          </p:nvPr>
        </p:nvSpPr>
        <p:spPr>
          <a:xfrm>
            <a:off x="1" y="254632"/>
            <a:ext cx="9144000" cy="5946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None/>
            </a:pPr>
            <a:r>
              <a:rPr lang="en" sz="3600">
                <a:solidFill>
                  <a:srgbClr val="262626"/>
                </a:solidFill>
              </a:rPr>
              <a:t>Điểm cải thiện của MeLIME</a:t>
            </a:r>
            <a:endParaRPr/>
          </a:p>
        </p:txBody>
      </p:sp>
      <p:cxnSp>
        <p:nvCxnSpPr>
          <p:cNvPr id="709" name="Google Shape;709;p57"/>
          <p:cNvCxnSpPr/>
          <p:nvPr/>
        </p:nvCxnSpPr>
        <p:spPr>
          <a:xfrm rot="10800000" flipH="1">
            <a:off x="774751" y="1373729"/>
            <a:ext cx="3213000" cy="10500"/>
          </a:xfrm>
          <a:prstGeom prst="straightConnector1">
            <a:avLst/>
          </a:prstGeom>
          <a:noFill/>
          <a:ln w="15875" cap="flat" cmpd="sng">
            <a:solidFill>
              <a:schemeClr val="accent1"/>
            </a:solidFill>
            <a:prstDash val="dash"/>
            <a:miter lim="800000"/>
            <a:headEnd type="oval" w="med" len="med"/>
            <a:tailEnd type="none" w="sm" len="sm"/>
          </a:ln>
        </p:spPr>
      </p:cxnSp>
      <p:cxnSp>
        <p:nvCxnSpPr>
          <p:cNvPr id="710" name="Google Shape;710;p57"/>
          <p:cNvCxnSpPr/>
          <p:nvPr/>
        </p:nvCxnSpPr>
        <p:spPr>
          <a:xfrm>
            <a:off x="5127860" y="1373648"/>
            <a:ext cx="3213000" cy="10500"/>
          </a:xfrm>
          <a:prstGeom prst="straightConnector1">
            <a:avLst/>
          </a:prstGeom>
          <a:noFill/>
          <a:ln w="15875" cap="flat" cmpd="sng">
            <a:solidFill>
              <a:schemeClr val="accent1"/>
            </a:solidFill>
            <a:prstDash val="dash"/>
            <a:miter lim="800000"/>
            <a:headEnd type="none" w="sm" len="sm"/>
            <a:tailEnd type="oval" w="med" len="med"/>
          </a:ln>
        </p:spPr>
      </p:cxnSp>
      <p:sp>
        <p:nvSpPr>
          <p:cNvPr id="711" name="Google Shape;711;p57"/>
          <p:cNvSpPr txBox="1"/>
          <p:nvPr/>
        </p:nvSpPr>
        <p:spPr>
          <a:xfrm>
            <a:off x="974288" y="1571917"/>
            <a:ext cx="1435309" cy="16929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100"/>
          </a:p>
        </p:txBody>
      </p:sp>
      <p:cxnSp>
        <p:nvCxnSpPr>
          <p:cNvPr id="712" name="Google Shape;712;p57"/>
          <p:cNvCxnSpPr/>
          <p:nvPr/>
        </p:nvCxnSpPr>
        <p:spPr>
          <a:xfrm rot="10800000">
            <a:off x="4571275" y="2997700"/>
            <a:ext cx="0" cy="472200"/>
          </a:xfrm>
          <a:prstGeom prst="straightConnector1">
            <a:avLst/>
          </a:prstGeom>
          <a:noFill/>
          <a:ln w="15875" cap="flat" cmpd="sng">
            <a:solidFill>
              <a:schemeClr val="accent1"/>
            </a:solidFill>
            <a:prstDash val="dash"/>
            <a:miter lim="800000"/>
            <a:headEnd type="oval" w="med" len="med"/>
            <a:tailEnd type="oval" w="med" len="med"/>
          </a:ln>
        </p:spPr>
      </p:cxnSp>
      <p:sp>
        <p:nvSpPr>
          <p:cNvPr id="713" name="Google Shape;713;p57"/>
          <p:cNvSpPr/>
          <p:nvPr/>
        </p:nvSpPr>
        <p:spPr>
          <a:xfrm>
            <a:off x="7450482" y="3488631"/>
            <a:ext cx="223078" cy="171354"/>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14" name="Google Shape;714;p57"/>
          <p:cNvSpPr/>
          <p:nvPr/>
        </p:nvSpPr>
        <p:spPr>
          <a:xfrm rot="-1798143">
            <a:off x="340976" y="1557775"/>
            <a:ext cx="637196" cy="556561"/>
          </a:xfrm>
          <a:prstGeom prst="hexagon">
            <a:avLst>
              <a:gd name="adj" fmla="val 30165"/>
              <a:gd name="vf" fmla="val 11547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15" name="Google Shape;715;p57"/>
          <p:cNvSpPr txBox="1"/>
          <p:nvPr/>
        </p:nvSpPr>
        <p:spPr>
          <a:xfrm>
            <a:off x="362581" y="15936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1</a:t>
            </a:r>
            <a:endParaRPr sz="2700" b="1">
              <a:solidFill>
                <a:schemeClr val="dk1"/>
              </a:solidFill>
              <a:latin typeface="Arial"/>
              <a:ea typeface="Arial"/>
              <a:cs typeface="Arial"/>
              <a:sym typeface="Arial"/>
            </a:endParaRPr>
          </a:p>
        </p:txBody>
      </p:sp>
      <p:sp>
        <p:nvSpPr>
          <p:cNvPr id="716" name="Google Shape;716;p57"/>
          <p:cNvSpPr txBox="1"/>
          <p:nvPr/>
        </p:nvSpPr>
        <p:spPr>
          <a:xfrm>
            <a:off x="1074625" y="1528250"/>
            <a:ext cx="234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Các kỹ thuật tạo các điểm lân cận quan trọng.</a:t>
            </a:r>
            <a:endParaRPr/>
          </a:p>
        </p:txBody>
      </p:sp>
      <p:sp>
        <p:nvSpPr>
          <p:cNvPr id="717" name="Google Shape;717;p57"/>
          <p:cNvSpPr/>
          <p:nvPr/>
        </p:nvSpPr>
        <p:spPr>
          <a:xfrm rot="-1798143">
            <a:off x="8162301" y="1557775"/>
            <a:ext cx="637196" cy="556561"/>
          </a:xfrm>
          <a:prstGeom prst="hexagon">
            <a:avLst>
              <a:gd name="adj" fmla="val 30165"/>
              <a:gd name="vf" fmla="val 11547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18" name="Google Shape;718;p57"/>
          <p:cNvSpPr txBox="1"/>
          <p:nvPr/>
        </p:nvSpPr>
        <p:spPr>
          <a:xfrm>
            <a:off x="8183906" y="15936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2</a:t>
            </a:r>
            <a:endParaRPr sz="2700" b="1">
              <a:solidFill>
                <a:schemeClr val="dk1"/>
              </a:solidFill>
              <a:latin typeface="Arial"/>
              <a:ea typeface="Arial"/>
              <a:cs typeface="Arial"/>
              <a:sym typeface="Arial"/>
            </a:endParaRPr>
          </a:p>
        </p:txBody>
      </p:sp>
      <p:sp>
        <p:nvSpPr>
          <p:cNvPr id="719" name="Google Shape;719;p57"/>
          <p:cNvSpPr/>
          <p:nvPr/>
        </p:nvSpPr>
        <p:spPr>
          <a:xfrm rot="-1798143">
            <a:off x="4253401" y="3608775"/>
            <a:ext cx="637196" cy="556561"/>
          </a:xfrm>
          <a:prstGeom prst="hexagon">
            <a:avLst>
              <a:gd name="adj" fmla="val 30165"/>
              <a:gd name="vf" fmla="val 11547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20" name="Google Shape;720;p57"/>
          <p:cNvSpPr txBox="1"/>
          <p:nvPr/>
        </p:nvSpPr>
        <p:spPr>
          <a:xfrm>
            <a:off x="4275006" y="36446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3</a:t>
            </a:r>
            <a:endParaRPr sz="2700" b="1">
              <a:solidFill>
                <a:schemeClr val="dk1"/>
              </a:solidFill>
              <a:latin typeface="Arial"/>
              <a:ea typeface="Arial"/>
              <a:cs typeface="Arial"/>
              <a:sym typeface="Arial"/>
            </a:endParaRPr>
          </a:p>
        </p:txBody>
      </p:sp>
      <p:sp>
        <p:nvSpPr>
          <p:cNvPr id="721" name="Google Shape;721;p57"/>
          <p:cNvSpPr txBox="1"/>
          <p:nvPr/>
        </p:nvSpPr>
        <p:spPr>
          <a:xfrm>
            <a:off x="6053000" y="1528238"/>
            <a:ext cx="2130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Sử dụng 1 interpretable model tạo các giải thích cục bộ.</a:t>
            </a:r>
            <a:endParaRPr/>
          </a:p>
        </p:txBody>
      </p:sp>
      <p:sp>
        <p:nvSpPr>
          <p:cNvPr id="722" name="Google Shape;722;p57"/>
          <p:cNvSpPr txBox="1"/>
          <p:nvPr/>
        </p:nvSpPr>
        <p:spPr>
          <a:xfrm>
            <a:off x="3218700" y="4170100"/>
            <a:ext cx="2706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Thêm phương pháp để xác định số điểm lân cận cần thiết</a:t>
            </a:r>
            <a:endParaRPr/>
          </a:p>
        </p:txBody>
      </p:sp>
      <p:sp>
        <p:nvSpPr>
          <p:cNvPr id="723" name="Google Shape;723;p57"/>
          <p:cNvSpPr/>
          <p:nvPr/>
        </p:nvSpPr>
        <p:spPr>
          <a:xfrm>
            <a:off x="3852450" y="1467086"/>
            <a:ext cx="1275396" cy="737924"/>
          </a:xfrm>
          <a:prstGeom prst="rect">
            <a:avLst/>
          </a:prstGeom>
        </p:spPr>
        <p:txBody>
          <a:bodyPr>
            <a:prstTxWarp prst="textPlain">
              <a:avLst/>
            </a:prstTxWarp>
          </a:bodyPr>
          <a:lstStyle/>
          <a:p>
            <a:pPr lvl="0" algn="ctr"/>
            <a:r>
              <a:rPr b="1" i="0">
                <a:ln w="9525" cap="flat" cmpd="sng">
                  <a:solidFill>
                    <a:srgbClr val="F99888"/>
                  </a:solidFill>
                  <a:prstDash val="solid"/>
                  <a:round/>
                  <a:headEnd type="none" w="sm" len="sm"/>
                  <a:tailEnd type="none" w="sm" len="sm"/>
                </a:ln>
                <a:solidFill>
                  <a:srgbClr val="F77660"/>
                </a:solidFill>
                <a:latin typeface="Oswald"/>
              </a:rPr>
              <a:t>ML</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0"/>
          <p:cNvSpPr/>
          <p:nvPr/>
        </p:nvSpPr>
        <p:spPr>
          <a:xfrm rot="-2094635">
            <a:off x="5382968" y="823924"/>
            <a:ext cx="3361426" cy="3294196"/>
          </a:xfrm>
          <a:custGeom>
            <a:avLst/>
            <a:gdLst/>
            <a:ahLst/>
            <a:cxnLst/>
            <a:rect l="l" t="t" r="r" b="b"/>
            <a:pathLst>
              <a:path w="476250" h="466725" extrusionOk="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7647"/>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 name="Google Shape;351;p40"/>
          <p:cNvSpPr txBox="1"/>
          <p:nvPr/>
        </p:nvSpPr>
        <p:spPr>
          <a:xfrm>
            <a:off x="538165" y="333588"/>
            <a:ext cx="5192700" cy="7002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4100" b="1">
                <a:solidFill>
                  <a:srgbClr val="3F3F3F"/>
                </a:solidFill>
              </a:rPr>
              <a:t>Mục lục</a:t>
            </a:r>
            <a:endParaRPr sz="4100" b="1">
              <a:solidFill>
                <a:srgbClr val="3F3F3F"/>
              </a:solidFill>
            </a:endParaRPr>
          </a:p>
        </p:txBody>
      </p:sp>
      <p:grpSp>
        <p:nvGrpSpPr>
          <p:cNvPr id="352" name="Google Shape;352;p40"/>
          <p:cNvGrpSpPr/>
          <p:nvPr/>
        </p:nvGrpSpPr>
        <p:grpSpPr>
          <a:xfrm>
            <a:off x="1260527" y="1280240"/>
            <a:ext cx="4819304" cy="810696"/>
            <a:chOff x="1848112" y="1575921"/>
            <a:chExt cx="5384096" cy="857879"/>
          </a:xfrm>
        </p:grpSpPr>
        <p:sp>
          <p:nvSpPr>
            <p:cNvPr id="353" name="Google Shape;353;p40"/>
            <p:cNvSpPr txBox="1"/>
            <p:nvPr/>
          </p:nvSpPr>
          <p:spPr>
            <a:xfrm>
              <a:off x="2724408" y="2213900"/>
              <a:ext cx="4507800" cy="219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900">
                <a:solidFill>
                  <a:srgbClr val="3F3F3F"/>
                </a:solidFill>
                <a:latin typeface="Arial"/>
                <a:ea typeface="Arial"/>
                <a:cs typeface="Arial"/>
                <a:sym typeface="Arial"/>
              </a:endParaRPr>
            </a:p>
          </p:txBody>
        </p:sp>
        <p:sp>
          <p:nvSpPr>
            <p:cNvPr id="354" name="Google Shape;354;p40"/>
            <p:cNvSpPr txBox="1"/>
            <p:nvPr/>
          </p:nvSpPr>
          <p:spPr>
            <a:xfrm>
              <a:off x="2705936" y="1789403"/>
              <a:ext cx="4507800" cy="399000"/>
            </a:xfrm>
            <a:prstGeom prst="rect">
              <a:avLst/>
            </a:prstGeom>
            <a:noFill/>
            <a:ln>
              <a:noFill/>
            </a:ln>
          </p:spPr>
          <p:txBody>
            <a:bodyPr spcFirstLastPara="1" wrap="square" lIns="81000" tIns="34275" rIns="81000" bIns="34275" anchor="t" anchorCtr="0">
              <a:spAutoFit/>
            </a:bodyPr>
            <a:lstStyle/>
            <a:p>
              <a:pPr marL="0" lvl="0" indent="0" algn="l" rtl="0">
                <a:spcBef>
                  <a:spcPts val="0"/>
                </a:spcBef>
                <a:spcAft>
                  <a:spcPts val="0"/>
                </a:spcAft>
                <a:buNone/>
              </a:pPr>
              <a:r>
                <a:rPr lang="en" sz="2000" b="1">
                  <a:solidFill>
                    <a:srgbClr val="3F3F3F"/>
                  </a:solidFill>
                </a:rPr>
                <a:t>LIME</a:t>
              </a:r>
              <a:endParaRPr sz="2000" b="1">
                <a:solidFill>
                  <a:srgbClr val="3F3F3F"/>
                </a:solidFill>
              </a:endParaRPr>
            </a:p>
          </p:txBody>
        </p:sp>
        <p:sp>
          <p:nvSpPr>
            <p:cNvPr id="355" name="Google Shape;355;p40"/>
            <p:cNvSpPr txBox="1"/>
            <p:nvPr/>
          </p:nvSpPr>
          <p:spPr>
            <a:xfrm>
              <a:off x="1848112" y="1575921"/>
              <a:ext cx="958200" cy="610800"/>
            </a:xfrm>
            <a:prstGeom prst="rect">
              <a:avLst/>
            </a:prstGeom>
            <a:noFill/>
            <a:ln>
              <a:noFill/>
            </a:ln>
          </p:spPr>
          <p:txBody>
            <a:bodyPr spcFirstLastPara="1" wrap="square" lIns="81000" tIns="34275" rIns="81000" bIns="34275" anchor="t" anchorCtr="0">
              <a:spAutoFit/>
            </a:bodyPr>
            <a:lstStyle/>
            <a:p>
              <a:pPr marL="0" marR="0" lvl="0" indent="0" algn="ctr" rtl="0">
                <a:spcBef>
                  <a:spcPts val="0"/>
                </a:spcBef>
                <a:spcAft>
                  <a:spcPts val="0"/>
                </a:spcAft>
                <a:buNone/>
              </a:pPr>
              <a:r>
                <a:rPr lang="en" sz="3300" b="1">
                  <a:solidFill>
                    <a:srgbClr val="3F3F3F"/>
                  </a:solidFill>
                  <a:latin typeface="Arial"/>
                  <a:ea typeface="Arial"/>
                  <a:cs typeface="Arial"/>
                  <a:sym typeface="Arial"/>
                </a:rPr>
                <a:t>01</a:t>
              </a:r>
              <a:endParaRPr sz="3300" b="1">
                <a:solidFill>
                  <a:srgbClr val="3F3F3F"/>
                </a:solidFill>
                <a:latin typeface="Arial"/>
                <a:ea typeface="Arial"/>
                <a:cs typeface="Arial"/>
                <a:sym typeface="Arial"/>
              </a:endParaRPr>
            </a:p>
          </p:txBody>
        </p:sp>
      </p:grpSp>
      <p:grpSp>
        <p:nvGrpSpPr>
          <p:cNvPr id="356" name="Google Shape;356;p40"/>
          <p:cNvGrpSpPr/>
          <p:nvPr/>
        </p:nvGrpSpPr>
        <p:grpSpPr>
          <a:xfrm>
            <a:off x="1260527" y="2223867"/>
            <a:ext cx="4819304" cy="886676"/>
            <a:chOff x="1848112" y="1575921"/>
            <a:chExt cx="5384096" cy="938282"/>
          </a:xfrm>
        </p:grpSpPr>
        <p:sp>
          <p:nvSpPr>
            <p:cNvPr id="357" name="Google Shape;357;p40"/>
            <p:cNvSpPr txBox="1"/>
            <p:nvPr/>
          </p:nvSpPr>
          <p:spPr>
            <a:xfrm>
              <a:off x="2724408" y="2213900"/>
              <a:ext cx="4507800" cy="219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900">
                <a:solidFill>
                  <a:srgbClr val="3F3F3F"/>
                </a:solidFill>
                <a:latin typeface="Arial"/>
                <a:ea typeface="Arial"/>
                <a:cs typeface="Arial"/>
                <a:sym typeface="Arial"/>
              </a:endParaRPr>
            </a:p>
          </p:txBody>
        </p:sp>
        <p:sp>
          <p:nvSpPr>
            <p:cNvPr id="358" name="Google Shape;358;p40"/>
            <p:cNvSpPr txBox="1"/>
            <p:nvPr/>
          </p:nvSpPr>
          <p:spPr>
            <a:xfrm>
              <a:off x="2705936" y="1789403"/>
              <a:ext cx="4507800" cy="724800"/>
            </a:xfrm>
            <a:prstGeom prst="rect">
              <a:avLst/>
            </a:prstGeom>
            <a:noFill/>
            <a:ln>
              <a:noFill/>
            </a:ln>
          </p:spPr>
          <p:txBody>
            <a:bodyPr spcFirstLastPara="1" wrap="square" lIns="81000" tIns="34275" rIns="81000" bIns="34275" anchor="t" anchorCtr="0">
              <a:spAutoFit/>
            </a:bodyPr>
            <a:lstStyle/>
            <a:p>
              <a:pPr marL="0" lvl="0" indent="0" algn="l" rtl="0">
                <a:spcBef>
                  <a:spcPts val="0"/>
                </a:spcBef>
                <a:spcAft>
                  <a:spcPts val="0"/>
                </a:spcAft>
                <a:buClr>
                  <a:schemeClr val="dk1"/>
                </a:buClr>
                <a:buFont typeface="Arial"/>
                <a:buNone/>
              </a:pPr>
              <a:r>
                <a:rPr lang="en" sz="2000" b="1">
                  <a:solidFill>
                    <a:srgbClr val="3F3F3F"/>
                  </a:solidFill>
                </a:rPr>
                <a:t>MeLIME</a:t>
              </a:r>
              <a:endParaRPr sz="2000" b="1">
                <a:solidFill>
                  <a:srgbClr val="3F3F3F"/>
                </a:solidFill>
              </a:endParaRPr>
            </a:p>
            <a:p>
              <a:pPr marL="0" marR="0" lvl="0" indent="0" algn="l" rtl="0">
                <a:spcBef>
                  <a:spcPts val="0"/>
                </a:spcBef>
                <a:spcAft>
                  <a:spcPts val="0"/>
                </a:spcAft>
                <a:buNone/>
              </a:pPr>
              <a:endParaRPr sz="2000" b="1">
                <a:solidFill>
                  <a:srgbClr val="3F3F3F"/>
                </a:solidFill>
              </a:endParaRPr>
            </a:p>
          </p:txBody>
        </p:sp>
        <p:sp>
          <p:nvSpPr>
            <p:cNvPr id="359" name="Google Shape;359;p40"/>
            <p:cNvSpPr txBox="1"/>
            <p:nvPr/>
          </p:nvSpPr>
          <p:spPr>
            <a:xfrm>
              <a:off x="1848112" y="1575921"/>
              <a:ext cx="958200" cy="610800"/>
            </a:xfrm>
            <a:prstGeom prst="rect">
              <a:avLst/>
            </a:prstGeom>
            <a:noFill/>
            <a:ln>
              <a:noFill/>
            </a:ln>
          </p:spPr>
          <p:txBody>
            <a:bodyPr spcFirstLastPara="1" wrap="square" lIns="81000" tIns="34275" rIns="81000" bIns="34275" anchor="t" anchorCtr="0">
              <a:spAutoFit/>
            </a:bodyPr>
            <a:lstStyle/>
            <a:p>
              <a:pPr marL="0" marR="0" lvl="0" indent="0" algn="ctr" rtl="0">
                <a:spcBef>
                  <a:spcPts val="0"/>
                </a:spcBef>
                <a:spcAft>
                  <a:spcPts val="0"/>
                </a:spcAft>
                <a:buNone/>
              </a:pPr>
              <a:r>
                <a:rPr lang="en" sz="3300" b="1">
                  <a:solidFill>
                    <a:srgbClr val="3F3F3F"/>
                  </a:solidFill>
                  <a:latin typeface="Arial"/>
                  <a:ea typeface="Arial"/>
                  <a:cs typeface="Arial"/>
                  <a:sym typeface="Arial"/>
                </a:rPr>
                <a:t>02</a:t>
              </a:r>
              <a:endParaRPr sz="3300" b="1">
                <a:solidFill>
                  <a:srgbClr val="3F3F3F"/>
                </a:solidFill>
                <a:latin typeface="Arial"/>
                <a:ea typeface="Arial"/>
                <a:cs typeface="Arial"/>
                <a:sym typeface="Arial"/>
              </a:endParaRPr>
            </a:p>
          </p:txBody>
        </p:sp>
      </p:grpSp>
      <p:grpSp>
        <p:nvGrpSpPr>
          <p:cNvPr id="360" name="Google Shape;360;p40"/>
          <p:cNvGrpSpPr/>
          <p:nvPr/>
        </p:nvGrpSpPr>
        <p:grpSpPr>
          <a:xfrm>
            <a:off x="1260527" y="3174197"/>
            <a:ext cx="4819304" cy="878266"/>
            <a:chOff x="1848112" y="1527888"/>
            <a:chExt cx="5384096" cy="929382"/>
          </a:xfrm>
        </p:grpSpPr>
        <p:sp>
          <p:nvSpPr>
            <p:cNvPr id="361" name="Google Shape;361;p40"/>
            <p:cNvSpPr txBox="1"/>
            <p:nvPr/>
          </p:nvSpPr>
          <p:spPr>
            <a:xfrm>
              <a:off x="2724408" y="2213900"/>
              <a:ext cx="4507800" cy="219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900">
                <a:solidFill>
                  <a:srgbClr val="3F3F3F"/>
                </a:solidFill>
                <a:latin typeface="Arial"/>
                <a:ea typeface="Arial"/>
                <a:cs typeface="Arial"/>
                <a:sym typeface="Arial"/>
              </a:endParaRPr>
            </a:p>
          </p:txBody>
        </p:sp>
        <p:sp>
          <p:nvSpPr>
            <p:cNvPr id="362" name="Google Shape;362;p40"/>
            <p:cNvSpPr txBox="1"/>
            <p:nvPr/>
          </p:nvSpPr>
          <p:spPr>
            <a:xfrm>
              <a:off x="2724403" y="1732470"/>
              <a:ext cx="4507800" cy="724800"/>
            </a:xfrm>
            <a:prstGeom prst="rect">
              <a:avLst/>
            </a:prstGeom>
            <a:noFill/>
            <a:ln>
              <a:noFill/>
            </a:ln>
          </p:spPr>
          <p:txBody>
            <a:bodyPr spcFirstLastPara="1" wrap="square" lIns="81000" tIns="34275" rIns="81000" bIns="34275" anchor="t" anchorCtr="0">
              <a:spAutoFit/>
            </a:bodyPr>
            <a:lstStyle/>
            <a:p>
              <a:pPr marL="0" lvl="0" indent="0" algn="l" rtl="0">
                <a:spcBef>
                  <a:spcPts val="0"/>
                </a:spcBef>
                <a:spcAft>
                  <a:spcPts val="0"/>
                </a:spcAft>
                <a:buClr>
                  <a:schemeClr val="dk1"/>
                </a:buClr>
                <a:buFont typeface="Arial"/>
                <a:buNone/>
              </a:pPr>
              <a:r>
                <a:rPr lang="en" sz="2000" b="1">
                  <a:solidFill>
                    <a:srgbClr val="3F3F3F"/>
                  </a:solidFill>
                </a:rPr>
                <a:t>Cài đặt MeLIME</a:t>
              </a:r>
              <a:endParaRPr sz="2000" b="1">
                <a:solidFill>
                  <a:srgbClr val="3F3F3F"/>
                </a:solidFill>
              </a:endParaRPr>
            </a:p>
            <a:p>
              <a:pPr marL="0" marR="0" lvl="0" indent="0" algn="l" rtl="0">
                <a:spcBef>
                  <a:spcPts val="0"/>
                </a:spcBef>
                <a:spcAft>
                  <a:spcPts val="0"/>
                </a:spcAft>
                <a:buNone/>
              </a:pPr>
              <a:endParaRPr sz="2000" b="1">
                <a:solidFill>
                  <a:srgbClr val="3F3F3F"/>
                </a:solidFill>
              </a:endParaRPr>
            </a:p>
          </p:txBody>
        </p:sp>
        <p:sp>
          <p:nvSpPr>
            <p:cNvPr id="363" name="Google Shape;363;p40"/>
            <p:cNvSpPr txBox="1"/>
            <p:nvPr/>
          </p:nvSpPr>
          <p:spPr>
            <a:xfrm>
              <a:off x="1848112" y="1527888"/>
              <a:ext cx="958200" cy="610800"/>
            </a:xfrm>
            <a:prstGeom prst="rect">
              <a:avLst/>
            </a:prstGeom>
            <a:noFill/>
            <a:ln>
              <a:noFill/>
            </a:ln>
          </p:spPr>
          <p:txBody>
            <a:bodyPr spcFirstLastPara="1" wrap="square" lIns="81000" tIns="34275" rIns="81000" bIns="34275" anchor="t" anchorCtr="0">
              <a:spAutoFit/>
            </a:bodyPr>
            <a:lstStyle/>
            <a:p>
              <a:pPr marL="0" marR="0" lvl="0" indent="0" algn="ctr" rtl="0">
                <a:spcBef>
                  <a:spcPts val="0"/>
                </a:spcBef>
                <a:spcAft>
                  <a:spcPts val="0"/>
                </a:spcAft>
                <a:buNone/>
              </a:pPr>
              <a:r>
                <a:rPr lang="en" sz="3300" b="1">
                  <a:solidFill>
                    <a:srgbClr val="3F3F3F"/>
                  </a:solidFill>
                  <a:latin typeface="Arial"/>
                  <a:ea typeface="Arial"/>
                  <a:cs typeface="Arial"/>
                  <a:sym typeface="Arial"/>
                </a:rPr>
                <a:t>03</a:t>
              </a:r>
              <a:endParaRPr sz="3300" b="1">
                <a:solidFill>
                  <a:srgbClr val="3F3F3F"/>
                </a:solidFill>
                <a:latin typeface="Arial"/>
                <a:ea typeface="Arial"/>
                <a:cs typeface="Arial"/>
                <a:sym typeface="Arial"/>
              </a:endParaRPr>
            </a:p>
          </p:txBody>
        </p:sp>
      </p:grpSp>
      <p:grpSp>
        <p:nvGrpSpPr>
          <p:cNvPr id="364" name="Google Shape;364;p40"/>
          <p:cNvGrpSpPr/>
          <p:nvPr/>
        </p:nvGrpSpPr>
        <p:grpSpPr>
          <a:xfrm flipH="1">
            <a:off x="5772858" y="449389"/>
            <a:ext cx="2164011" cy="4251726"/>
            <a:chOff x="4348215" y="-3215"/>
            <a:chExt cx="3492933" cy="6862716"/>
          </a:xfrm>
        </p:grpSpPr>
        <p:sp>
          <p:nvSpPr>
            <p:cNvPr id="365" name="Google Shape;365;p40"/>
            <p:cNvSpPr/>
            <p:nvPr/>
          </p:nvSpPr>
          <p:spPr>
            <a:xfrm>
              <a:off x="7175064" y="2830854"/>
              <a:ext cx="227171" cy="124301"/>
            </a:xfrm>
            <a:custGeom>
              <a:avLst/>
              <a:gdLst/>
              <a:ahLst/>
              <a:cxnLst/>
              <a:rect l="l" t="t" r="r" b="b"/>
              <a:pathLst>
                <a:path w="227171" h="124301" extrusionOk="0">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 name="Google Shape;366;p40"/>
            <p:cNvSpPr/>
            <p:nvPr/>
          </p:nvSpPr>
          <p:spPr>
            <a:xfrm>
              <a:off x="7212354" y="2887004"/>
              <a:ext cx="210026" cy="128588"/>
            </a:xfrm>
            <a:custGeom>
              <a:avLst/>
              <a:gdLst/>
              <a:ahLst/>
              <a:cxnLst/>
              <a:rect l="l" t="t" r="r" b="b"/>
              <a:pathLst>
                <a:path w="210026" h="128587" extrusionOk="0">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 name="Google Shape;367;p40"/>
            <p:cNvSpPr/>
            <p:nvPr/>
          </p:nvSpPr>
          <p:spPr>
            <a:xfrm>
              <a:off x="6676144" y="3952137"/>
              <a:ext cx="98584" cy="334328"/>
            </a:xfrm>
            <a:custGeom>
              <a:avLst/>
              <a:gdLst/>
              <a:ahLst/>
              <a:cxnLst/>
              <a:rect l="l" t="t" r="r" b="b"/>
              <a:pathLst>
                <a:path w="98583" h="334327" extrusionOk="0">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 name="Google Shape;368;p40"/>
            <p:cNvSpPr/>
            <p:nvPr/>
          </p:nvSpPr>
          <p:spPr>
            <a:xfrm>
              <a:off x="7238500" y="5847945"/>
              <a:ext cx="55721" cy="197168"/>
            </a:xfrm>
            <a:custGeom>
              <a:avLst/>
              <a:gdLst/>
              <a:ahLst/>
              <a:cxnLst/>
              <a:rect l="l" t="t" r="r" b="b"/>
              <a:pathLst>
                <a:path w="55721" h="197167" extrusionOk="0">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 name="Google Shape;369;p40"/>
            <p:cNvSpPr/>
            <p:nvPr/>
          </p:nvSpPr>
          <p:spPr>
            <a:xfrm>
              <a:off x="7258645" y="2938439"/>
              <a:ext cx="180023" cy="115729"/>
            </a:xfrm>
            <a:custGeom>
              <a:avLst/>
              <a:gdLst/>
              <a:ahLst/>
              <a:cxnLst/>
              <a:rect l="l" t="t" r="r" b="b"/>
              <a:pathLst>
                <a:path w="180022" h="115728" extrusionOk="0">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0" name="Google Shape;370;p40"/>
            <p:cNvSpPr/>
            <p:nvPr/>
          </p:nvSpPr>
          <p:spPr>
            <a:xfrm>
              <a:off x="7200699" y="3407783"/>
              <a:ext cx="21431" cy="42863"/>
            </a:xfrm>
            <a:custGeom>
              <a:avLst/>
              <a:gdLst/>
              <a:ahLst/>
              <a:cxnLst/>
              <a:rect l="l" t="t" r="r" b="b"/>
              <a:pathLst>
                <a:path w="21431" h="42862" extrusionOk="0">
                  <a:moveTo>
                    <a:pt x="3297" y="11359"/>
                  </a:moveTo>
                  <a:cubicBezTo>
                    <a:pt x="2868" y="21217"/>
                    <a:pt x="4154" y="31075"/>
                    <a:pt x="6297" y="40505"/>
                  </a:cubicBezTo>
                  <a:lnTo>
                    <a:pt x="19584" y="27218"/>
                  </a:lnTo>
                  <a:lnTo>
                    <a:pt x="13155" y="3215"/>
                  </a:lnTo>
                  <a:lnTo>
                    <a:pt x="3297" y="113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 name="Google Shape;371;p40"/>
            <p:cNvSpPr/>
            <p:nvPr/>
          </p:nvSpPr>
          <p:spPr>
            <a:xfrm>
              <a:off x="7208068" y="3045595"/>
              <a:ext cx="300038" cy="458629"/>
            </a:xfrm>
            <a:custGeom>
              <a:avLst/>
              <a:gdLst/>
              <a:ahLst/>
              <a:cxnLst/>
              <a:rect l="l" t="t" r="r" b="b"/>
              <a:pathLst>
                <a:path w="300037" h="458628" extrusionOk="0">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 name="Google Shape;372;p40"/>
            <p:cNvSpPr/>
            <p:nvPr/>
          </p:nvSpPr>
          <p:spPr>
            <a:xfrm>
              <a:off x="6726722" y="4008715"/>
              <a:ext cx="60008" cy="287179"/>
            </a:xfrm>
            <a:custGeom>
              <a:avLst/>
              <a:gdLst/>
              <a:ahLst/>
              <a:cxnLst/>
              <a:rect l="l" t="t" r="r" b="b"/>
              <a:pathLst>
                <a:path w="60007" h="287178" extrusionOk="0">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 name="Google Shape;373;p40"/>
            <p:cNvSpPr/>
            <p:nvPr/>
          </p:nvSpPr>
          <p:spPr>
            <a:xfrm>
              <a:off x="6777728" y="4008715"/>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 name="Google Shape;374;p40"/>
            <p:cNvSpPr/>
            <p:nvPr/>
          </p:nvSpPr>
          <p:spPr>
            <a:xfrm>
              <a:off x="7228642" y="3014305"/>
              <a:ext cx="244316" cy="252889"/>
            </a:xfrm>
            <a:custGeom>
              <a:avLst/>
              <a:gdLst/>
              <a:ahLst/>
              <a:cxnLst/>
              <a:rect l="l" t="t" r="r" b="b"/>
              <a:pathLst>
                <a:path w="244316" h="252888" extrusionOk="0">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 name="Google Shape;375;p40"/>
            <p:cNvSpPr/>
            <p:nvPr/>
          </p:nvSpPr>
          <p:spPr>
            <a:xfrm>
              <a:off x="6984325" y="2508528"/>
              <a:ext cx="265748" cy="257175"/>
            </a:xfrm>
            <a:custGeom>
              <a:avLst/>
              <a:gdLst/>
              <a:ahLst/>
              <a:cxnLst/>
              <a:rect l="l" t="t" r="r" b="b"/>
              <a:pathLst>
                <a:path w="265747" h="257175" extrusionOk="0">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 name="Google Shape;376;p40"/>
            <p:cNvSpPr/>
            <p:nvPr/>
          </p:nvSpPr>
          <p:spPr>
            <a:xfrm>
              <a:off x="6799588" y="2266355"/>
              <a:ext cx="342900" cy="342900"/>
            </a:xfrm>
            <a:custGeom>
              <a:avLst/>
              <a:gdLst/>
              <a:ahLst/>
              <a:cxnLst/>
              <a:rect l="l" t="t" r="r" b="b"/>
              <a:pathLst>
                <a:path w="342900" h="342900" extrusionOk="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 name="Google Shape;377;p40"/>
            <p:cNvSpPr/>
            <p:nvPr/>
          </p:nvSpPr>
          <p:spPr>
            <a:xfrm>
              <a:off x="7057620" y="2570678"/>
              <a:ext cx="261461" cy="295751"/>
            </a:xfrm>
            <a:custGeom>
              <a:avLst/>
              <a:gdLst/>
              <a:ahLst/>
              <a:cxnLst/>
              <a:rect l="l" t="t" r="r" b="b"/>
              <a:pathLst>
                <a:path w="261461" h="295751" extrusionOk="0">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 name="Google Shape;378;p40"/>
            <p:cNvSpPr/>
            <p:nvPr/>
          </p:nvSpPr>
          <p:spPr>
            <a:xfrm>
              <a:off x="6592562" y="3826121"/>
              <a:ext cx="154305" cy="424339"/>
            </a:xfrm>
            <a:custGeom>
              <a:avLst/>
              <a:gdLst/>
              <a:ahLst/>
              <a:cxnLst/>
              <a:rect l="l" t="t" r="r" b="b"/>
              <a:pathLst>
                <a:path w="154305" h="424338" extrusionOk="0">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 name="Google Shape;379;p40"/>
            <p:cNvSpPr/>
            <p:nvPr/>
          </p:nvSpPr>
          <p:spPr>
            <a:xfrm>
              <a:off x="6637139" y="3908417"/>
              <a:ext cx="124301" cy="355759"/>
            </a:xfrm>
            <a:custGeom>
              <a:avLst/>
              <a:gdLst/>
              <a:ahLst/>
              <a:cxnLst/>
              <a:rect l="l" t="t" r="r" b="b"/>
              <a:pathLst>
                <a:path w="124301" h="355758" extrusionOk="0">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 name="Google Shape;380;p40"/>
            <p:cNvSpPr/>
            <p:nvPr/>
          </p:nvSpPr>
          <p:spPr>
            <a:xfrm>
              <a:off x="6496122" y="3624667"/>
              <a:ext cx="175736" cy="587216"/>
            </a:xfrm>
            <a:custGeom>
              <a:avLst/>
              <a:gdLst/>
              <a:ahLst/>
              <a:cxnLst/>
              <a:rect l="l" t="t" r="r" b="b"/>
              <a:pathLst>
                <a:path w="175736" h="587216" extrusionOk="0">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 name="Google Shape;381;p40"/>
            <p:cNvSpPr/>
            <p:nvPr/>
          </p:nvSpPr>
          <p:spPr>
            <a:xfrm>
              <a:off x="7136916" y="2725412"/>
              <a:ext cx="210026" cy="184309"/>
            </a:xfrm>
            <a:custGeom>
              <a:avLst/>
              <a:gdLst/>
              <a:ahLst/>
              <a:cxnLst/>
              <a:rect l="l" t="t" r="r" b="b"/>
              <a:pathLst>
                <a:path w="210026" h="184308" extrusionOk="0">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 name="Google Shape;382;p40"/>
            <p:cNvSpPr/>
            <p:nvPr/>
          </p:nvSpPr>
          <p:spPr>
            <a:xfrm>
              <a:off x="6915745" y="2392799"/>
              <a:ext cx="295751" cy="278606"/>
            </a:xfrm>
            <a:custGeom>
              <a:avLst/>
              <a:gdLst/>
              <a:ahLst/>
              <a:cxnLst/>
              <a:rect l="l" t="t" r="r" b="b"/>
              <a:pathLst>
                <a:path w="295751" h="278606" extrusionOk="0">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 name="Google Shape;383;p40"/>
            <p:cNvSpPr/>
            <p:nvPr/>
          </p:nvSpPr>
          <p:spPr>
            <a:xfrm>
              <a:off x="6819305" y="4280464"/>
              <a:ext cx="12859" cy="17145"/>
            </a:xfrm>
            <a:custGeom>
              <a:avLst/>
              <a:gdLst/>
              <a:ahLst/>
              <a:cxnLst/>
              <a:rect l="l" t="t" r="r" b="b"/>
              <a:pathLst>
                <a:path w="12858" h="17145" extrusionOk="0">
                  <a:moveTo>
                    <a:pt x="9216" y="3215"/>
                  </a:moveTo>
                  <a:lnTo>
                    <a:pt x="9216" y="3215"/>
                  </a:lnTo>
                  <a:cubicBezTo>
                    <a:pt x="7072" y="5358"/>
                    <a:pt x="5358" y="7501"/>
                    <a:pt x="3215" y="9644"/>
                  </a:cubicBezTo>
                  <a:lnTo>
                    <a:pt x="10501" y="14787"/>
                  </a:lnTo>
                  <a:cubicBezTo>
                    <a:pt x="10073" y="10930"/>
                    <a:pt x="9644" y="7072"/>
                    <a:pt x="9216"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 name="Google Shape;384;p40"/>
            <p:cNvSpPr/>
            <p:nvPr/>
          </p:nvSpPr>
          <p:spPr>
            <a:xfrm>
              <a:off x="6338387" y="2212348"/>
              <a:ext cx="64294" cy="55721"/>
            </a:xfrm>
            <a:custGeom>
              <a:avLst/>
              <a:gdLst/>
              <a:ahLst/>
              <a:cxnLst/>
              <a:rect l="l" t="t" r="r" b="b"/>
              <a:pathLst>
                <a:path w="64293" h="55721" extrusionOk="0">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 name="Google Shape;385;p40"/>
            <p:cNvSpPr/>
            <p:nvPr/>
          </p:nvSpPr>
          <p:spPr>
            <a:xfrm>
              <a:off x="6814161" y="4192167"/>
              <a:ext cx="12859" cy="68580"/>
            </a:xfrm>
            <a:custGeom>
              <a:avLst/>
              <a:gdLst/>
              <a:ahLst/>
              <a:cxnLst/>
              <a:rect l="l" t="t" r="r" b="b"/>
              <a:pathLst>
                <a:path w="12858" h="68580" extrusionOk="0">
                  <a:moveTo>
                    <a:pt x="3215" y="69223"/>
                  </a:moveTo>
                  <a:lnTo>
                    <a:pt x="3215" y="69223"/>
                  </a:lnTo>
                  <a:cubicBezTo>
                    <a:pt x="5787" y="66223"/>
                    <a:pt x="8358" y="63651"/>
                    <a:pt x="10930" y="60651"/>
                  </a:cubicBezTo>
                  <a:cubicBezTo>
                    <a:pt x="8358" y="41362"/>
                    <a:pt x="5787" y="22074"/>
                    <a:pt x="3215" y="3215"/>
                  </a:cubicBezTo>
                  <a:lnTo>
                    <a:pt x="3215" y="6922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 name="Google Shape;386;p40"/>
            <p:cNvSpPr/>
            <p:nvPr/>
          </p:nvSpPr>
          <p:spPr>
            <a:xfrm>
              <a:off x="6362390" y="2291644"/>
              <a:ext cx="38576" cy="90011"/>
            </a:xfrm>
            <a:custGeom>
              <a:avLst/>
              <a:gdLst/>
              <a:ahLst/>
              <a:cxnLst/>
              <a:rect l="l" t="t" r="r" b="b"/>
              <a:pathLst>
                <a:path w="38576" h="90011" extrusionOk="0">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 name="Google Shape;387;p40"/>
            <p:cNvSpPr/>
            <p:nvPr/>
          </p:nvSpPr>
          <p:spPr>
            <a:xfrm>
              <a:off x="6814161" y="4318611"/>
              <a:ext cx="8573" cy="8573"/>
            </a:xfrm>
            <a:custGeom>
              <a:avLst/>
              <a:gdLst/>
              <a:ahLst/>
              <a:cxnLst/>
              <a:rect l="l" t="t" r="r" b="b"/>
              <a:pathLst>
                <a:path w="8572" h="8572" extrusionOk="0">
                  <a:moveTo>
                    <a:pt x="3215" y="5358"/>
                  </a:moveTo>
                  <a:cubicBezTo>
                    <a:pt x="4929" y="5787"/>
                    <a:pt x="6644" y="6644"/>
                    <a:pt x="8358" y="7072"/>
                  </a:cubicBezTo>
                  <a:lnTo>
                    <a:pt x="3215" y="3215"/>
                  </a:lnTo>
                  <a:lnTo>
                    <a:pt x="3215" y="5358"/>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 name="Google Shape;388;p40"/>
            <p:cNvSpPr/>
            <p:nvPr/>
          </p:nvSpPr>
          <p:spPr>
            <a:xfrm>
              <a:off x="6554843" y="3714250"/>
              <a:ext cx="167164" cy="514350"/>
            </a:xfrm>
            <a:custGeom>
              <a:avLst/>
              <a:gdLst/>
              <a:ahLst/>
              <a:cxnLst/>
              <a:rect l="l" t="t" r="r" b="b"/>
              <a:pathLst>
                <a:path w="167163" h="514350" extrusionOk="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 name="Google Shape;389;p40"/>
            <p:cNvSpPr/>
            <p:nvPr/>
          </p:nvSpPr>
          <p:spPr>
            <a:xfrm>
              <a:off x="6783300" y="4332327"/>
              <a:ext cx="55721" cy="38576"/>
            </a:xfrm>
            <a:custGeom>
              <a:avLst/>
              <a:gdLst/>
              <a:ahLst/>
              <a:cxnLst/>
              <a:rect l="l" t="t" r="r" b="b"/>
              <a:pathLst>
                <a:path w="55721" h="38576" extrusionOk="0">
                  <a:moveTo>
                    <a:pt x="52935" y="38362"/>
                  </a:moveTo>
                  <a:cubicBezTo>
                    <a:pt x="52935" y="32361"/>
                    <a:pt x="52507" y="26361"/>
                    <a:pt x="52078" y="20360"/>
                  </a:cubicBezTo>
                  <a:cubicBezTo>
                    <a:pt x="35790" y="14788"/>
                    <a:pt x="19503" y="9216"/>
                    <a:pt x="3215" y="3215"/>
                  </a:cubicBezTo>
                  <a:lnTo>
                    <a:pt x="52935" y="38362"/>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 name="Google Shape;390;p40"/>
            <p:cNvSpPr/>
            <p:nvPr/>
          </p:nvSpPr>
          <p:spPr>
            <a:xfrm>
              <a:off x="6560415" y="3424499"/>
              <a:ext cx="8573" cy="12859"/>
            </a:xfrm>
            <a:custGeom>
              <a:avLst/>
              <a:gdLst/>
              <a:ahLst/>
              <a:cxnLst/>
              <a:rect l="l" t="t" r="r" b="b"/>
              <a:pathLst>
                <a:path w="8572" h="12858" extrusionOk="0">
                  <a:moveTo>
                    <a:pt x="3215" y="7072"/>
                  </a:moveTo>
                  <a:lnTo>
                    <a:pt x="6644" y="10501"/>
                  </a:lnTo>
                  <a:cubicBezTo>
                    <a:pt x="5358" y="7929"/>
                    <a:pt x="4072" y="5358"/>
                    <a:pt x="3215" y="3215"/>
                  </a:cubicBezTo>
                  <a:lnTo>
                    <a:pt x="3215" y="7072"/>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 name="Google Shape;391;p40"/>
            <p:cNvSpPr/>
            <p:nvPr/>
          </p:nvSpPr>
          <p:spPr>
            <a:xfrm>
              <a:off x="7492246" y="3442073"/>
              <a:ext cx="145733" cy="210026"/>
            </a:xfrm>
            <a:custGeom>
              <a:avLst/>
              <a:gdLst/>
              <a:ahLst/>
              <a:cxnLst/>
              <a:rect l="l" t="t" r="r" b="b"/>
              <a:pathLst>
                <a:path w="145732" h="210026" extrusionOk="0">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 name="Google Shape;392;p40"/>
            <p:cNvSpPr/>
            <p:nvPr/>
          </p:nvSpPr>
          <p:spPr>
            <a:xfrm>
              <a:off x="7343942" y="3174611"/>
              <a:ext cx="235744" cy="394335"/>
            </a:xfrm>
            <a:custGeom>
              <a:avLst/>
              <a:gdLst/>
              <a:ahLst/>
              <a:cxnLst/>
              <a:rect l="l" t="t" r="r" b="b"/>
              <a:pathLst>
                <a:path w="235743" h="394335" extrusionOk="0">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 name="Google Shape;393;p40"/>
            <p:cNvSpPr/>
            <p:nvPr/>
          </p:nvSpPr>
          <p:spPr>
            <a:xfrm>
              <a:off x="7538538" y="3481935"/>
              <a:ext cx="102870" cy="132874"/>
            </a:xfrm>
            <a:custGeom>
              <a:avLst/>
              <a:gdLst/>
              <a:ahLst/>
              <a:cxnLst/>
              <a:rect l="l" t="t" r="r" b="b"/>
              <a:pathLst>
                <a:path w="102870" h="132873" extrusionOk="0">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 name="Google Shape;394;p40"/>
            <p:cNvSpPr/>
            <p:nvPr/>
          </p:nvSpPr>
          <p:spPr>
            <a:xfrm>
              <a:off x="6316956" y="2133910"/>
              <a:ext cx="90011" cy="60008"/>
            </a:xfrm>
            <a:custGeom>
              <a:avLst/>
              <a:gdLst/>
              <a:ahLst/>
              <a:cxnLst/>
              <a:rect l="l" t="t" r="r" b="b"/>
              <a:pathLst>
                <a:path w="90011" h="60007" extrusionOk="0">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 name="Google Shape;395;p40"/>
            <p:cNvSpPr/>
            <p:nvPr/>
          </p:nvSpPr>
          <p:spPr>
            <a:xfrm>
              <a:off x="7449812" y="3579233"/>
              <a:ext cx="34290" cy="81439"/>
            </a:xfrm>
            <a:custGeom>
              <a:avLst/>
              <a:gdLst/>
              <a:ahLst/>
              <a:cxnLst/>
              <a:rect l="l" t="t" r="r" b="b"/>
              <a:pathLst>
                <a:path w="34290" h="81438" extrusionOk="0">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 name="Google Shape;396;p40"/>
            <p:cNvSpPr/>
            <p:nvPr/>
          </p:nvSpPr>
          <p:spPr>
            <a:xfrm>
              <a:off x="6270665" y="1672709"/>
              <a:ext cx="458629" cy="291465"/>
            </a:xfrm>
            <a:custGeom>
              <a:avLst/>
              <a:gdLst/>
              <a:ahLst/>
              <a:cxnLst/>
              <a:rect l="l" t="t" r="r" b="b"/>
              <a:pathLst>
                <a:path w="458628" h="291465" extrusionOk="0">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 name="Google Shape;397;p40"/>
            <p:cNvSpPr/>
            <p:nvPr/>
          </p:nvSpPr>
          <p:spPr>
            <a:xfrm>
              <a:off x="6295096" y="1940171"/>
              <a:ext cx="132874" cy="180023"/>
            </a:xfrm>
            <a:custGeom>
              <a:avLst/>
              <a:gdLst/>
              <a:ahLst/>
              <a:cxnLst/>
              <a:rect l="l" t="t" r="r" b="b"/>
              <a:pathLst>
                <a:path w="132873" h="180022" extrusionOk="0">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 name="Google Shape;398;p40"/>
            <p:cNvSpPr/>
            <p:nvPr/>
          </p:nvSpPr>
          <p:spPr>
            <a:xfrm>
              <a:off x="6283952" y="1785866"/>
              <a:ext cx="531495" cy="261461"/>
            </a:xfrm>
            <a:custGeom>
              <a:avLst/>
              <a:gdLst/>
              <a:ahLst/>
              <a:cxnLst/>
              <a:rect l="l" t="t" r="r" b="b"/>
              <a:pathLst>
                <a:path w="531495" h="261461" extrusionOk="0">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 name="Google Shape;399;p40"/>
            <p:cNvSpPr/>
            <p:nvPr/>
          </p:nvSpPr>
          <p:spPr>
            <a:xfrm>
              <a:off x="6773442" y="2205490"/>
              <a:ext cx="304324" cy="278606"/>
            </a:xfrm>
            <a:custGeom>
              <a:avLst/>
              <a:gdLst/>
              <a:ahLst/>
              <a:cxnLst/>
              <a:rect l="l" t="t" r="r" b="b"/>
              <a:pathLst>
                <a:path w="304323" h="278606" extrusionOk="0">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0" name="Google Shape;400;p40"/>
            <p:cNvSpPr/>
            <p:nvPr/>
          </p:nvSpPr>
          <p:spPr>
            <a:xfrm>
              <a:off x="5728454" y="3630239"/>
              <a:ext cx="8573" cy="17145"/>
            </a:xfrm>
            <a:custGeom>
              <a:avLst/>
              <a:gdLst/>
              <a:ahLst/>
              <a:cxnLst/>
              <a:rect l="l" t="t" r="r" b="b"/>
              <a:pathLst>
                <a:path w="8572" h="17145" extrusionOk="0">
                  <a:moveTo>
                    <a:pt x="8358" y="13930"/>
                  </a:moveTo>
                  <a:cubicBezTo>
                    <a:pt x="8358" y="10073"/>
                    <a:pt x="8358" y="6644"/>
                    <a:pt x="8358" y="3215"/>
                  </a:cubicBezTo>
                  <a:lnTo>
                    <a:pt x="3215" y="8787"/>
                  </a:lnTo>
                  <a:lnTo>
                    <a:pt x="3215" y="8787"/>
                  </a:lnTo>
                  <a:cubicBezTo>
                    <a:pt x="4929" y="10501"/>
                    <a:pt x="6644" y="12216"/>
                    <a:pt x="8358" y="1393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1" name="Google Shape;401;p40"/>
            <p:cNvSpPr/>
            <p:nvPr/>
          </p:nvSpPr>
          <p:spPr>
            <a:xfrm>
              <a:off x="5454563" y="3259907"/>
              <a:ext cx="77153" cy="77153"/>
            </a:xfrm>
            <a:custGeom>
              <a:avLst/>
              <a:gdLst/>
              <a:ahLst/>
              <a:cxnLst/>
              <a:rect l="l" t="t" r="r" b="b"/>
              <a:pathLst>
                <a:path w="77152" h="77152" extrusionOk="0">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2" name="Google Shape;402;p40"/>
            <p:cNvSpPr/>
            <p:nvPr/>
          </p:nvSpPr>
          <p:spPr>
            <a:xfrm>
              <a:off x="5704022" y="3466505"/>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3" name="Google Shape;403;p40"/>
            <p:cNvSpPr/>
            <p:nvPr/>
          </p:nvSpPr>
          <p:spPr>
            <a:xfrm>
              <a:off x="5610582" y="3440359"/>
              <a:ext cx="98584" cy="102870"/>
            </a:xfrm>
            <a:custGeom>
              <a:avLst/>
              <a:gdLst/>
              <a:ahLst/>
              <a:cxnLst/>
              <a:rect l="l" t="t" r="r" b="b"/>
              <a:pathLst>
                <a:path w="98583" h="102870" extrusionOk="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4" name="Google Shape;404;p40"/>
            <p:cNvSpPr/>
            <p:nvPr/>
          </p:nvSpPr>
          <p:spPr>
            <a:xfrm>
              <a:off x="5334548" y="3122319"/>
              <a:ext cx="64294" cy="64294"/>
            </a:xfrm>
            <a:custGeom>
              <a:avLst/>
              <a:gdLst/>
              <a:ahLst/>
              <a:cxnLst/>
              <a:rect l="l" t="t" r="r" b="b"/>
              <a:pathLst>
                <a:path w="64293" h="64293" extrusionOk="0">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5" name="Google Shape;405;p40"/>
            <p:cNvSpPr/>
            <p:nvPr/>
          </p:nvSpPr>
          <p:spPr>
            <a:xfrm>
              <a:off x="5388126" y="3184041"/>
              <a:ext cx="85725" cy="90011"/>
            </a:xfrm>
            <a:custGeom>
              <a:avLst/>
              <a:gdLst/>
              <a:ahLst/>
              <a:cxnLst/>
              <a:rect l="l" t="t" r="r" b="b"/>
              <a:pathLst>
                <a:path w="85725" h="90011" extrusionOk="0">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6" name="Google Shape;406;p40"/>
            <p:cNvSpPr/>
            <p:nvPr/>
          </p:nvSpPr>
          <p:spPr>
            <a:xfrm>
              <a:off x="5520142" y="3312200"/>
              <a:ext cx="55721" cy="55721"/>
            </a:xfrm>
            <a:custGeom>
              <a:avLst/>
              <a:gdLst/>
              <a:ahLst/>
              <a:cxnLst/>
              <a:rect l="l" t="t" r="r" b="b"/>
              <a:pathLst>
                <a:path w="55721" h="55721" extrusionOk="0">
                  <a:moveTo>
                    <a:pt x="55078" y="6644"/>
                  </a:moveTo>
                  <a:cubicBezTo>
                    <a:pt x="53793" y="5358"/>
                    <a:pt x="52935" y="4072"/>
                    <a:pt x="51649" y="3215"/>
                  </a:cubicBezTo>
                  <a:lnTo>
                    <a:pt x="3215" y="51649"/>
                  </a:lnTo>
                  <a:cubicBezTo>
                    <a:pt x="4501" y="52507"/>
                    <a:pt x="6215" y="53364"/>
                    <a:pt x="7501" y="54221"/>
                  </a:cubicBezTo>
                  <a:lnTo>
                    <a:pt x="55078" y="664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7" name="Google Shape;407;p40"/>
            <p:cNvSpPr/>
            <p:nvPr/>
          </p:nvSpPr>
          <p:spPr>
            <a:xfrm>
              <a:off x="5568577" y="3402639"/>
              <a:ext cx="90011" cy="98584"/>
            </a:xfrm>
            <a:custGeom>
              <a:avLst/>
              <a:gdLst/>
              <a:ahLst/>
              <a:cxnLst/>
              <a:rect l="l" t="t" r="r" b="b"/>
              <a:pathLst>
                <a:path w="90011" h="98583" extrusionOk="0">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8" name="Google Shape;408;p40"/>
            <p:cNvSpPr/>
            <p:nvPr/>
          </p:nvSpPr>
          <p:spPr>
            <a:xfrm>
              <a:off x="5535144" y="3337060"/>
              <a:ext cx="85725" cy="102870"/>
            </a:xfrm>
            <a:custGeom>
              <a:avLst/>
              <a:gdLst/>
              <a:ahLst/>
              <a:cxnLst/>
              <a:rect l="l" t="t" r="r" b="b"/>
              <a:pathLst>
                <a:path w="85725" h="102870" extrusionOk="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09" name="Google Shape;409;p40"/>
            <p:cNvSpPr/>
            <p:nvPr/>
          </p:nvSpPr>
          <p:spPr>
            <a:xfrm>
              <a:off x="5310973" y="3095316"/>
              <a:ext cx="34290" cy="38576"/>
            </a:xfrm>
            <a:custGeom>
              <a:avLst/>
              <a:gdLst/>
              <a:ahLst/>
              <a:cxnLst/>
              <a:rect l="l" t="t" r="r" b="b"/>
              <a:pathLst>
                <a:path w="34290" h="38576" extrusionOk="0">
                  <a:moveTo>
                    <a:pt x="3215" y="24646"/>
                  </a:moveTo>
                  <a:cubicBezTo>
                    <a:pt x="5358" y="28503"/>
                    <a:pt x="7930" y="31932"/>
                    <a:pt x="10501" y="35790"/>
                  </a:cubicBezTo>
                  <a:lnTo>
                    <a:pt x="34933" y="11358"/>
                  </a:lnTo>
                  <a:cubicBezTo>
                    <a:pt x="31504" y="8787"/>
                    <a:pt x="28075" y="6215"/>
                    <a:pt x="24646" y="3215"/>
                  </a:cubicBezTo>
                  <a:lnTo>
                    <a:pt x="3215" y="2464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0" name="Google Shape;410;p40"/>
            <p:cNvSpPr/>
            <p:nvPr/>
          </p:nvSpPr>
          <p:spPr>
            <a:xfrm>
              <a:off x="6202085" y="3276624"/>
              <a:ext cx="304324" cy="780098"/>
            </a:xfrm>
            <a:custGeom>
              <a:avLst/>
              <a:gdLst/>
              <a:ahLst/>
              <a:cxnLst/>
              <a:rect l="l" t="t" r="r" b="b"/>
              <a:pathLst>
                <a:path w="304323" h="780097" extrusionOk="0">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1" name="Google Shape;411;p40"/>
            <p:cNvSpPr/>
            <p:nvPr/>
          </p:nvSpPr>
          <p:spPr>
            <a:xfrm>
              <a:off x="6292525" y="3346918"/>
              <a:ext cx="317183" cy="797243"/>
            </a:xfrm>
            <a:custGeom>
              <a:avLst/>
              <a:gdLst/>
              <a:ahLst/>
              <a:cxnLst/>
              <a:rect l="l" t="t" r="r" b="b"/>
              <a:pathLst>
                <a:path w="317182" h="797242" extrusionOk="0">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2" name="Google Shape;412;p40"/>
            <p:cNvSpPr/>
            <p:nvPr/>
          </p:nvSpPr>
          <p:spPr>
            <a:xfrm>
              <a:off x="6458402" y="3594664"/>
              <a:ext cx="188595" cy="587216"/>
            </a:xfrm>
            <a:custGeom>
              <a:avLst/>
              <a:gdLst/>
              <a:ahLst/>
              <a:cxnLst/>
              <a:rect l="l" t="t" r="r" b="b"/>
              <a:pathLst>
                <a:path w="188595" h="587216" extrusionOk="0">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3" name="Google Shape;413;p40"/>
            <p:cNvSpPr/>
            <p:nvPr/>
          </p:nvSpPr>
          <p:spPr>
            <a:xfrm>
              <a:off x="5688163" y="3529513"/>
              <a:ext cx="94298" cy="98584"/>
            </a:xfrm>
            <a:custGeom>
              <a:avLst/>
              <a:gdLst/>
              <a:ahLst/>
              <a:cxnLst/>
              <a:rect l="l" t="t" r="r" b="b"/>
              <a:pathLst>
                <a:path w="94297" h="98583" extrusionOk="0">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4" name="Google Shape;414;p40"/>
            <p:cNvSpPr/>
            <p:nvPr/>
          </p:nvSpPr>
          <p:spPr>
            <a:xfrm>
              <a:off x="5582293" y="2463951"/>
              <a:ext cx="840105" cy="1084421"/>
            </a:xfrm>
            <a:custGeom>
              <a:avLst/>
              <a:gdLst/>
              <a:ahLst/>
              <a:cxnLst/>
              <a:rect l="l" t="t" r="r" b="b"/>
              <a:pathLst>
                <a:path w="840105" h="1084421" extrusionOk="0">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5" name="Google Shape;415;p40"/>
            <p:cNvSpPr/>
            <p:nvPr/>
          </p:nvSpPr>
          <p:spPr>
            <a:xfrm>
              <a:off x="5947053" y="3832551"/>
              <a:ext cx="12859" cy="12859"/>
            </a:xfrm>
            <a:custGeom>
              <a:avLst/>
              <a:gdLst/>
              <a:ahLst/>
              <a:cxnLst/>
              <a:rect l="l" t="t" r="r" b="b"/>
              <a:pathLst>
                <a:path w="12858" h="12858" extrusionOk="0">
                  <a:moveTo>
                    <a:pt x="12644" y="10930"/>
                  </a:moveTo>
                  <a:cubicBezTo>
                    <a:pt x="11359" y="8358"/>
                    <a:pt x="9644" y="5786"/>
                    <a:pt x="8358" y="3215"/>
                  </a:cubicBezTo>
                  <a:lnTo>
                    <a:pt x="3215" y="3215"/>
                  </a:lnTo>
                  <a:cubicBezTo>
                    <a:pt x="6215" y="5786"/>
                    <a:pt x="9215" y="8358"/>
                    <a:pt x="12644" y="1093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6" name="Google Shape;416;p40"/>
            <p:cNvSpPr/>
            <p:nvPr/>
          </p:nvSpPr>
          <p:spPr>
            <a:xfrm>
              <a:off x="5950053" y="3225617"/>
              <a:ext cx="522923" cy="771525"/>
            </a:xfrm>
            <a:custGeom>
              <a:avLst/>
              <a:gdLst/>
              <a:ahLst/>
              <a:cxnLst/>
              <a:rect l="l" t="t" r="r" b="b"/>
              <a:pathLst>
                <a:path w="522922" h="771525" extrusionOk="0">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7" name="Google Shape;417;p40"/>
            <p:cNvSpPr/>
            <p:nvPr/>
          </p:nvSpPr>
          <p:spPr>
            <a:xfrm>
              <a:off x="5633728" y="487132"/>
              <a:ext cx="600075" cy="347186"/>
            </a:xfrm>
            <a:custGeom>
              <a:avLst/>
              <a:gdLst/>
              <a:ahLst/>
              <a:cxnLst/>
              <a:rect l="l" t="t" r="r" b="b"/>
              <a:pathLst>
                <a:path w="600075" h="347186" extrusionOk="0">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8" name="Google Shape;418;p40"/>
            <p:cNvSpPr/>
            <p:nvPr/>
          </p:nvSpPr>
          <p:spPr>
            <a:xfrm>
              <a:off x="6729722" y="2099620"/>
              <a:ext cx="235744" cy="278606"/>
            </a:xfrm>
            <a:custGeom>
              <a:avLst/>
              <a:gdLst/>
              <a:ahLst/>
              <a:cxnLst/>
              <a:rect l="l" t="t" r="r" b="b"/>
              <a:pathLst>
                <a:path w="235743" h="278606" extrusionOk="0">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19" name="Google Shape;419;p40"/>
            <p:cNvSpPr/>
            <p:nvPr/>
          </p:nvSpPr>
          <p:spPr>
            <a:xfrm>
              <a:off x="7230356" y="2972300"/>
              <a:ext cx="227171" cy="210026"/>
            </a:xfrm>
            <a:custGeom>
              <a:avLst/>
              <a:gdLst/>
              <a:ahLst/>
              <a:cxnLst/>
              <a:rect l="l" t="t" r="r" b="b"/>
              <a:pathLst>
                <a:path w="227171" h="210026" extrusionOk="0">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0" name="Google Shape;420;p40"/>
            <p:cNvSpPr/>
            <p:nvPr/>
          </p:nvSpPr>
          <p:spPr>
            <a:xfrm>
              <a:off x="6349960" y="1149787"/>
              <a:ext cx="51435" cy="34290"/>
            </a:xfrm>
            <a:custGeom>
              <a:avLst/>
              <a:gdLst/>
              <a:ahLst/>
              <a:cxnLst/>
              <a:rect l="l" t="t" r="r" b="b"/>
              <a:pathLst>
                <a:path w="51435" h="34290" extrusionOk="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1" name="Google Shape;421;p40"/>
            <p:cNvSpPr/>
            <p:nvPr/>
          </p:nvSpPr>
          <p:spPr>
            <a:xfrm>
              <a:off x="6640568" y="2005322"/>
              <a:ext cx="270034" cy="321469"/>
            </a:xfrm>
            <a:custGeom>
              <a:avLst/>
              <a:gdLst/>
              <a:ahLst/>
              <a:cxnLst/>
              <a:rect l="l" t="t" r="r" b="b"/>
              <a:pathLst>
                <a:path w="270033" h="321468" extrusionOk="0">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2" name="Google Shape;422;p40"/>
            <p:cNvSpPr/>
            <p:nvPr/>
          </p:nvSpPr>
          <p:spPr>
            <a:xfrm>
              <a:off x="6745153" y="2144197"/>
              <a:ext cx="282893" cy="304324"/>
            </a:xfrm>
            <a:custGeom>
              <a:avLst/>
              <a:gdLst/>
              <a:ahLst/>
              <a:cxnLst/>
              <a:rect l="l" t="t" r="r" b="b"/>
              <a:pathLst>
                <a:path w="282892" h="304323" extrusionOk="0">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3" name="Google Shape;423;p40"/>
            <p:cNvSpPr/>
            <p:nvPr/>
          </p:nvSpPr>
          <p:spPr>
            <a:xfrm>
              <a:off x="5647015" y="3481935"/>
              <a:ext cx="98584" cy="102870"/>
            </a:xfrm>
            <a:custGeom>
              <a:avLst/>
              <a:gdLst/>
              <a:ahLst/>
              <a:cxnLst/>
              <a:rect l="l" t="t" r="r" b="b"/>
              <a:pathLst>
                <a:path w="98583" h="102870" extrusionOk="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4" name="Google Shape;424;p40"/>
            <p:cNvSpPr/>
            <p:nvPr/>
          </p:nvSpPr>
          <p:spPr>
            <a:xfrm>
              <a:off x="6529126" y="1899452"/>
              <a:ext cx="334328" cy="270034"/>
            </a:xfrm>
            <a:custGeom>
              <a:avLst/>
              <a:gdLst/>
              <a:ahLst/>
              <a:cxnLst/>
              <a:rect l="l" t="t" r="r" b="b"/>
              <a:pathLst>
                <a:path w="334327" h="270033" extrusionOk="0">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 name="Google Shape;425;p40"/>
            <p:cNvSpPr/>
            <p:nvPr/>
          </p:nvSpPr>
          <p:spPr>
            <a:xfrm>
              <a:off x="6529126" y="2061472"/>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 name="Google Shape;426;p40"/>
            <p:cNvSpPr/>
            <p:nvPr/>
          </p:nvSpPr>
          <p:spPr>
            <a:xfrm>
              <a:off x="6644426" y="1365814"/>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 name="Google Shape;427;p40"/>
            <p:cNvSpPr/>
            <p:nvPr/>
          </p:nvSpPr>
          <p:spPr>
            <a:xfrm>
              <a:off x="6421969" y="1162645"/>
              <a:ext cx="227171" cy="205740"/>
            </a:xfrm>
            <a:custGeom>
              <a:avLst/>
              <a:gdLst/>
              <a:ahLst/>
              <a:cxnLst/>
              <a:rect l="l" t="t" r="r" b="b"/>
              <a:pathLst>
                <a:path w="227171" h="205740" extrusionOk="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8" name="Google Shape;428;p40"/>
            <p:cNvSpPr/>
            <p:nvPr/>
          </p:nvSpPr>
          <p:spPr>
            <a:xfrm>
              <a:off x="6426256" y="3548372"/>
              <a:ext cx="205740" cy="612934"/>
            </a:xfrm>
            <a:custGeom>
              <a:avLst/>
              <a:gdLst/>
              <a:ahLst/>
              <a:cxnLst/>
              <a:rect l="l" t="t" r="r" b="b"/>
              <a:pathLst>
                <a:path w="205740" h="612933" extrusionOk="0">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9" name="Google Shape;429;p40"/>
            <p:cNvSpPr/>
            <p:nvPr/>
          </p:nvSpPr>
          <p:spPr>
            <a:xfrm>
              <a:off x="6230905" y="1217081"/>
              <a:ext cx="488633" cy="677228"/>
            </a:xfrm>
            <a:custGeom>
              <a:avLst/>
              <a:gdLst/>
              <a:ahLst/>
              <a:cxnLst/>
              <a:rect l="l" t="t" r="r" b="b"/>
              <a:pathLst>
                <a:path w="488632" h="677227" extrusionOk="0">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 name="Google Shape;430;p40"/>
            <p:cNvSpPr/>
            <p:nvPr/>
          </p:nvSpPr>
          <p:spPr>
            <a:xfrm>
              <a:off x="5648730" y="596860"/>
              <a:ext cx="505778" cy="240030"/>
            </a:xfrm>
            <a:custGeom>
              <a:avLst/>
              <a:gdLst/>
              <a:ahLst/>
              <a:cxnLst/>
              <a:rect l="l" t="t" r="r" b="b"/>
              <a:pathLst>
                <a:path w="505777" h="240030" extrusionOk="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1" name="Google Shape;431;p40"/>
            <p:cNvSpPr/>
            <p:nvPr/>
          </p:nvSpPr>
          <p:spPr>
            <a:xfrm>
              <a:off x="5628584" y="437840"/>
              <a:ext cx="630079" cy="317183"/>
            </a:xfrm>
            <a:custGeom>
              <a:avLst/>
              <a:gdLst/>
              <a:ahLst/>
              <a:cxnLst/>
              <a:rect l="l" t="t" r="r" b="b"/>
              <a:pathLst>
                <a:path w="630078" h="317182" extrusionOk="0">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2" name="Google Shape;432;p40"/>
            <p:cNvSpPr/>
            <p:nvPr/>
          </p:nvSpPr>
          <p:spPr>
            <a:xfrm>
              <a:off x="6241947" y="1152787"/>
              <a:ext cx="111443" cy="77153"/>
            </a:xfrm>
            <a:custGeom>
              <a:avLst/>
              <a:gdLst/>
              <a:ahLst/>
              <a:cxnLst/>
              <a:rect l="l" t="t" r="r" b="b"/>
              <a:pathLst>
                <a:path w="111442" h="77152" extrusionOk="0">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3" name="Google Shape;433;p40"/>
            <p:cNvSpPr/>
            <p:nvPr/>
          </p:nvSpPr>
          <p:spPr>
            <a:xfrm>
              <a:off x="5656874" y="650438"/>
              <a:ext cx="450056" cy="201454"/>
            </a:xfrm>
            <a:custGeom>
              <a:avLst/>
              <a:gdLst/>
              <a:ahLst/>
              <a:cxnLst/>
              <a:rect l="l" t="t" r="r" b="b"/>
              <a:pathLst>
                <a:path w="450056" h="201453" extrusionOk="0">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4" name="Google Shape;434;p40"/>
            <p:cNvSpPr/>
            <p:nvPr/>
          </p:nvSpPr>
          <p:spPr>
            <a:xfrm>
              <a:off x="7523964" y="3343918"/>
              <a:ext cx="98584" cy="162878"/>
            </a:xfrm>
            <a:custGeom>
              <a:avLst/>
              <a:gdLst/>
              <a:ahLst/>
              <a:cxnLst/>
              <a:rect l="l" t="t" r="r" b="b"/>
              <a:pathLst>
                <a:path w="98583" h="162877" extrusionOk="0">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5" name="Google Shape;435;p40"/>
            <p:cNvSpPr/>
            <p:nvPr/>
          </p:nvSpPr>
          <p:spPr>
            <a:xfrm>
              <a:off x="6505123" y="4784955"/>
              <a:ext cx="514350" cy="227171"/>
            </a:xfrm>
            <a:custGeom>
              <a:avLst/>
              <a:gdLst/>
              <a:ahLst/>
              <a:cxnLst/>
              <a:rect l="l" t="t" r="r" b="b"/>
              <a:pathLst>
                <a:path w="514350" h="227171" extrusionOk="0">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6" name="Google Shape;436;p40"/>
            <p:cNvSpPr/>
            <p:nvPr/>
          </p:nvSpPr>
          <p:spPr>
            <a:xfrm>
              <a:off x="5867329" y="3702248"/>
              <a:ext cx="25718" cy="38576"/>
            </a:xfrm>
            <a:custGeom>
              <a:avLst/>
              <a:gdLst/>
              <a:ahLst/>
              <a:cxnLst/>
              <a:rect l="l" t="t" r="r" b="b"/>
              <a:pathLst>
                <a:path w="25717" h="38576" extrusionOk="0">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7" name="Google Shape;437;p40"/>
            <p:cNvSpPr/>
            <p:nvPr/>
          </p:nvSpPr>
          <p:spPr>
            <a:xfrm>
              <a:off x="5749028" y="3576233"/>
              <a:ext cx="68580" cy="47149"/>
            </a:xfrm>
            <a:custGeom>
              <a:avLst/>
              <a:gdLst/>
              <a:ahLst/>
              <a:cxnLst/>
              <a:rect l="l" t="t" r="r" b="b"/>
              <a:pathLst>
                <a:path w="68580" h="47148" extrusionOk="0">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8" name="Google Shape;438;p40"/>
            <p:cNvSpPr/>
            <p:nvPr/>
          </p:nvSpPr>
          <p:spPr>
            <a:xfrm>
              <a:off x="5803035" y="2917007"/>
              <a:ext cx="630079" cy="732949"/>
            </a:xfrm>
            <a:custGeom>
              <a:avLst/>
              <a:gdLst/>
              <a:ahLst/>
              <a:cxnLst/>
              <a:rect l="l" t="t" r="r" b="b"/>
              <a:pathLst>
                <a:path w="630078" h="732948" extrusionOk="0">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9" name="Google Shape;439;p40"/>
            <p:cNvSpPr/>
            <p:nvPr/>
          </p:nvSpPr>
          <p:spPr>
            <a:xfrm>
              <a:off x="5097545" y="3074741"/>
              <a:ext cx="660083" cy="1238726"/>
            </a:xfrm>
            <a:custGeom>
              <a:avLst/>
              <a:gdLst/>
              <a:ahLst/>
              <a:cxnLst/>
              <a:rect l="l" t="t" r="r" b="b"/>
              <a:pathLst>
                <a:path w="660082" h="1238726" extrusionOk="0">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0" name="Google Shape;440;p40"/>
            <p:cNvSpPr/>
            <p:nvPr/>
          </p:nvSpPr>
          <p:spPr>
            <a:xfrm>
              <a:off x="5907619" y="3798689"/>
              <a:ext cx="8573" cy="8573"/>
            </a:xfrm>
            <a:custGeom>
              <a:avLst/>
              <a:gdLst/>
              <a:ahLst/>
              <a:cxnLst/>
              <a:rect l="l" t="t" r="r" b="b"/>
              <a:pathLst>
                <a:path w="8572" h="8572" extrusionOk="0">
                  <a:moveTo>
                    <a:pt x="4501" y="5786"/>
                  </a:moveTo>
                  <a:lnTo>
                    <a:pt x="7072" y="3215"/>
                  </a:lnTo>
                  <a:lnTo>
                    <a:pt x="3215" y="3215"/>
                  </a:lnTo>
                  <a:cubicBezTo>
                    <a:pt x="3643" y="4072"/>
                    <a:pt x="4072" y="4929"/>
                    <a:pt x="4501" y="578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1" name="Google Shape;441;p40"/>
            <p:cNvSpPr/>
            <p:nvPr/>
          </p:nvSpPr>
          <p:spPr>
            <a:xfrm>
              <a:off x="5190530" y="4249174"/>
              <a:ext cx="548640" cy="167164"/>
            </a:xfrm>
            <a:custGeom>
              <a:avLst/>
              <a:gdLst/>
              <a:ahLst/>
              <a:cxnLst/>
              <a:rect l="l" t="t" r="r" b="b"/>
              <a:pathLst>
                <a:path w="548640" h="167163" extrusionOk="0">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2" name="Google Shape;442;p40"/>
            <p:cNvSpPr/>
            <p:nvPr/>
          </p:nvSpPr>
          <p:spPr>
            <a:xfrm>
              <a:off x="5873758" y="3019449"/>
              <a:ext cx="587216" cy="754380"/>
            </a:xfrm>
            <a:custGeom>
              <a:avLst/>
              <a:gdLst/>
              <a:ahLst/>
              <a:cxnLst/>
              <a:rect l="l" t="t" r="r" b="b"/>
              <a:pathLst>
                <a:path w="587216" h="754380" extrusionOk="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3" name="Google Shape;443;p40"/>
            <p:cNvSpPr/>
            <p:nvPr/>
          </p:nvSpPr>
          <p:spPr>
            <a:xfrm>
              <a:off x="5887903" y="3744254"/>
              <a:ext cx="30004" cy="30004"/>
            </a:xfrm>
            <a:custGeom>
              <a:avLst/>
              <a:gdLst/>
              <a:ahLst/>
              <a:cxnLst/>
              <a:rect l="l" t="t" r="r" b="b"/>
              <a:pathLst>
                <a:path w="30003" h="30003" extrusionOk="0">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4" name="Google Shape;444;p40"/>
            <p:cNvSpPr/>
            <p:nvPr/>
          </p:nvSpPr>
          <p:spPr>
            <a:xfrm>
              <a:off x="5240695" y="5104709"/>
              <a:ext cx="458629" cy="505778"/>
            </a:xfrm>
            <a:custGeom>
              <a:avLst/>
              <a:gdLst/>
              <a:ahLst/>
              <a:cxnLst/>
              <a:rect l="l" t="t" r="r" b="b"/>
              <a:pathLst>
                <a:path w="458628" h="505777" extrusionOk="0">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5" name="Google Shape;445;p40"/>
            <p:cNvSpPr/>
            <p:nvPr/>
          </p:nvSpPr>
          <p:spPr>
            <a:xfrm>
              <a:off x="5924764" y="3802547"/>
              <a:ext cx="21431" cy="12859"/>
            </a:xfrm>
            <a:custGeom>
              <a:avLst/>
              <a:gdLst/>
              <a:ahLst/>
              <a:cxnLst/>
              <a:rect l="l" t="t" r="r" b="b"/>
              <a:pathLst>
                <a:path w="21431" h="12858" extrusionOk="0">
                  <a:moveTo>
                    <a:pt x="13502" y="3215"/>
                  </a:moveTo>
                  <a:lnTo>
                    <a:pt x="3215" y="13502"/>
                  </a:lnTo>
                  <a:lnTo>
                    <a:pt x="19503" y="13502"/>
                  </a:lnTo>
                  <a:cubicBezTo>
                    <a:pt x="17359" y="10073"/>
                    <a:pt x="15216" y="6644"/>
                    <a:pt x="13502"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6" name="Google Shape;446;p40"/>
            <p:cNvSpPr/>
            <p:nvPr/>
          </p:nvSpPr>
          <p:spPr>
            <a:xfrm>
              <a:off x="5293828" y="5676067"/>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7" name="Google Shape;447;p40"/>
            <p:cNvSpPr/>
            <p:nvPr/>
          </p:nvSpPr>
          <p:spPr>
            <a:xfrm>
              <a:off x="5293828" y="5636204"/>
              <a:ext cx="390049" cy="222885"/>
            </a:xfrm>
            <a:custGeom>
              <a:avLst/>
              <a:gdLst/>
              <a:ahLst/>
              <a:cxnLst/>
              <a:rect l="l" t="t" r="r" b="b"/>
              <a:pathLst>
                <a:path w="390048" h="222885" extrusionOk="0">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8" name="Google Shape;448;p40"/>
            <p:cNvSpPr/>
            <p:nvPr/>
          </p:nvSpPr>
          <p:spPr>
            <a:xfrm>
              <a:off x="5369266" y="6226850"/>
              <a:ext cx="300038" cy="411480"/>
            </a:xfrm>
            <a:custGeom>
              <a:avLst/>
              <a:gdLst/>
              <a:ahLst/>
              <a:cxnLst/>
              <a:rect l="l" t="t" r="r" b="b"/>
              <a:pathLst>
                <a:path w="300037" h="411480" extrusionOk="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49" name="Google Shape;449;p40"/>
            <p:cNvSpPr/>
            <p:nvPr/>
          </p:nvSpPr>
          <p:spPr>
            <a:xfrm>
              <a:off x="5250537" y="4992838"/>
              <a:ext cx="407194" cy="184309"/>
            </a:xfrm>
            <a:custGeom>
              <a:avLst/>
              <a:gdLst/>
              <a:ahLst/>
              <a:cxnLst/>
              <a:rect l="l" t="t" r="r" b="b"/>
              <a:pathLst>
                <a:path w="407193" h="184308" extrusionOk="0">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0" name="Google Shape;450;p40"/>
            <p:cNvSpPr/>
            <p:nvPr/>
          </p:nvSpPr>
          <p:spPr>
            <a:xfrm>
              <a:off x="5262539" y="4611362"/>
              <a:ext cx="437198" cy="235744"/>
            </a:xfrm>
            <a:custGeom>
              <a:avLst/>
              <a:gdLst/>
              <a:ahLst/>
              <a:cxnLst/>
              <a:rect l="l" t="t" r="r" b="b"/>
              <a:pathLst>
                <a:path w="437197" h="235743" extrusionOk="0">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1" name="Google Shape;451;p40"/>
            <p:cNvSpPr/>
            <p:nvPr/>
          </p:nvSpPr>
          <p:spPr>
            <a:xfrm>
              <a:off x="5224391" y="4300609"/>
              <a:ext cx="510064" cy="381476"/>
            </a:xfrm>
            <a:custGeom>
              <a:avLst/>
              <a:gdLst/>
              <a:ahLst/>
              <a:cxnLst/>
              <a:rect l="l" t="t" r="r" b="b"/>
              <a:pathLst>
                <a:path w="510063" h="381476" extrusionOk="0">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2" name="Google Shape;452;p40"/>
            <p:cNvSpPr/>
            <p:nvPr/>
          </p:nvSpPr>
          <p:spPr>
            <a:xfrm>
              <a:off x="5258681" y="4688086"/>
              <a:ext cx="432911" cy="304324"/>
            </a:xfrm>
            <a:custGeom>
              <a:avLst/>
              <a:gdLst/>
              <a:ahLst/>
              <a:cxnLst/>
              <a:rect l="l" t="t" r="r" b="b"/>
              <a:pathLst>
                <a:path w="432911" h="304323" extrusionOk="0">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3" name="Google Shape;453;p40"/>
            <p:cNvSpPr/>
            <p:nvPr/>
          </p:nvSpPr>
          <p:spPr>
            <a:xfrm>
              <a:off x="6022491" y="3919990"/>
              <a:ext cx="737235" cy="822960"/>
            </a:xfrm>
            <a:custGeom>
              <a:avLst/>
              <a:gdLst/>
              <a:ahLst/>
              <a:cxnLst/>
              <a:rect l="l" t="t" r="r" b="b"/>
              <a:pathLst>
                <a:path w="737235" h="822960" extrusionOk="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4" name="Google Shape;454;p40"/>
            <p:cNvSpPr/>
            <p:nvPr/>
          </p:nvSpPr>
          <p:spPr>
            <a:xfrm>
              <a:off x="6996327" y="4924258"/>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5" name="Google Shape;455;p40"/>
            <p:cNvSpPr/>
            <p:nvPr/>
          </p:nvSpPr>
          <p:spPr>
            <a:xfrm>
              <a:off x="6501265" y="4732663"/>
              <a:ext cx="501491" cy="231458"/>
            </a:xfrm>
            <a:custGeom>
              <a:avLst/>
              <a:gdLst/>
              <a:ahLst/>
              <a:cxnLst/>
              <a:rect l="l" t="t" r="r" b="b"/>
              <a:pathLst>
                <a:path w="501491" h="231457" extrusionOk="0">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6" name="Google Shape;456;p40"/>
            <p:cNvSpPr/>
            <p:nvPr/>
          </p:nvSpPr>
          <p:spPr>
            <a:xfrm>
              <a:off x="6661571" y="5113282"/>
              <a:ext cx="488633" cy="287179"/>
            </a:xfrm>
            <a:custGeom>
              <a:avLst/>
              <a:gdLst/>
              <a:ahLst/>
              <a:cxnLst/>
              <a:rect l="l" t="t" r="r" b="b"/>
              <a:pathLst>
                <a:path w="488632" h="287178" extrusionOk="0">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7" name="Google Shape;457;p40"/>
            <p:cNvSpPr/>
            <p:nvPr/>
          </p:nvSpPr>
          <p:spPr>
            <a:xfrm>
              <a:off x="6554843" y="4907542"/>
              <a:ext cx="505778" cy="171450"/>
            </a:xfrm>
            <a:custGeom>
              <a:avLst/>
              <a:gdLst/>
              <a:ahLst/>
              <a:cxnLst/>
              <a:rect l="l" t="t" r="r" b="b"/>
              <a:pathLst>
                <a:path w="505777" h="171450" extrusionOk="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8" name="Google Shape;458;p40"/>
            <p:cNvSpPr/>
            <p:nvPr/>
          </p:nvSpPr>
          <p:spPr>
            <a:xfrm>
              <a:off x="6670143" y="5155716"/>
              <a:ext cx="518636" cy="445770"/>
            </a:xfrm>
            <a:custGeom>
              <a:avLst/>
              <a:gdLst/>
              <a:ahLst/>
              <a:cxnLst/>
              <a:rect l="l" t="t" r="r" b="b"/>
              <a:pathLst>
                <a:path w="518636" h="445770" extrusionOk="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9" name="Google Shape;459;p40"/>
            <p:cNvSpPr/>
            <p:nvPr/>
          </p:nvSpPr>
          <p:spPr>
            <a:xfrm>
              <a:off x="6638425" y="5033986"/>
              <a:ext cx="467201" cy="137160"/>
            </a:xfrm>
            <a:custGeom>
              <a:avLst/>
              <a:gdLst/>
              <a:ahLst/>
              <a:cxnLst/>
              <a:rect l="l" t="t" r="r" b="b"/>
              <a:pathLst>
                <a:path w="467201" h="137160" extrusionOk="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0" name="Google Shape;460;p40"/>
            <p:cNvSpPr/>
            <p:nvPr/>
          </p:nvSpPr>
          <p:spPr>
            <a:xfrm>
              <a:off x="6681287" y="5207151"/>
              <a:ext cx="548640" cy="582930"/>
            </a:xfrm>
            <a:custGeom>
              <a:avLst/>
              <a:gdLst/>
              <a:ahLst/>
              <a:cxnLst/>
              <a:rect l="l" t="t" r="r" b="b"/>
              <a:pathLst>
                <a:path w="548640" h="582930" extrusionOk="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1" name="Google Shape;461;p40"/>
            <p:cNvSpPr/>
            <p:nvPr/>
          </p:nvSpPr>
          <p:spPr>
            <a:xfrm>
              <a:off x="7763995" y="6684621"/>
              <a:ext cx="77153" cy="137160"/>
            </a:xfrm>
            <a:custGeom>
              <a:avLst/>
              <a:gdLst/>
              <a:ahLst/>
              <a:cxnLst/>
              <a:rect l="l" t="t" r="r" b="b"/>
              <a:pathLst>
                <a:path w="77152" h="137160" extrusionOk="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2" name="Google Shape;462;p40"/>
            <p:cNvSpPr/>
            <p:nvPr/>
          </p:nvSpPr>
          <p:spPr>
            <a:xfrm>
              <a:off x="6748153" y="5507188"/>
              <a:ext cx="990124" cy="1337310"/>
            </a:xfrm>
            <a:custGeom>
              <a:avLst/>
              <a:gdLst/>
              <a:ahLst/>
              <a:cxnLst/>
              <a:rect l="l" t="t" r="r" b="b"/>
              <a:pathLst>
                <a:path w="990123" h="1337310" extrusionOk="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3" name="Google Shape;463;p40"/>
            <p:cNvSpPr/>
            <p:nvPr/>
          </p:nvSpPr>
          <p:spPr>
            <a:xfrm>
              <a:off x="6772585" y="4305752"/>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4" name="Google Shape;464;p40"/>
            <p:cNvSpPr/>
            <p:nvPr/>
          </p:nvSpPr>
          <p:spPr>
            <a:xfrm>
              <a:off x="6755011" y="4044291"/>
              <a:ext cx="42863" cy="265748"/>
            </a:xfrm>
            <a:custGeom>
              <a:avLst/>
              <a:gdLst/>
              <a:ahLst/>
              <a:cxnLst/>
              <a:rect l="l" t="t" r="r" b="b"/>
              <a:pathLst>
                <a:path w="42862" h="265747" extrusionOk="0">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5" name="Google Shape;465;p40"/>
            <p:cNvSpPr/>
            <p:nvPr/>
          </p:nvSpPr>
          <p:spPr>
            <a:xfrm>
              <a:off x="5976628" y="3913132"/>
              <a:ext cx="38576" cy="55721"/>
            </a:xfrm>
            <a:custGeom>
              <a:avLst/>
              <a:gdLst/>
              <a:ahLst/>
              <a:cxnLst/>
              <a:rect l="l" t="t" r="r" b="b"/>
              <a:pathLst>
                <a:path w="38576" h="55721" extrusionOk="0">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6" name="Google Shape;466;p40"/>
            <p:cNvSpPr/>
            <p:nvPr/>
          </p:nvSpPr>
          <p:spPr>
            <a:xfrm>
              <a:off x="5959912" y="3884414"/>
              <a:ext cx="30004" cy="34290"/>
            </a:xfrm>
            <a:custGeom>
              <a:avLst/>
              <a:gdLst/>
              <a:ahLst/>
              <a:cxnLst/>
              <a:rect l="l" t="t" r="r" b="b"/>
              <a:pathLst>
                <a:path w="30003" h="34290" extrusionOk="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7" name="Google Shape;467;p40"/>
            <p:cNvSpPr/>
            <p:nvPr/>
          </p:nvSpPr>
          <p:spPr>
            <a:xfrm>
              <a:off x="6005346" y="3964996"/>
              <a:ext cx="30004" cy="38576"/>
            </a:xfrm>
            <a:custGeom>
              <a:avLst/>
              <a:gdLst/>
              <a:ahLst/>
              <a:cxnLst/>
              <a:rect l="l" t="t" r="r" b="b"/>
              <a:pathLst>
                <a:path w="30003" h="38576" extrusionOk="0">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8" name="Google Shape;468;p40"/>
            <p:cNvSpPr/>
            <p:nvPr/>
          </p:nvSpPr>
          <p:spPr>
            <a:xfrm>
              <a:off x="6076926" y="4087154"/>
              <a:ext cx="8573" cy="12859"/>
            </a:xfrm>
            <a:custGeom>
              <a:avLst/>
              <a:gdLst/>
              <a:ahLst/>
              <a:cxnLst/>
              <a:rect l="l" t="t" r="r" b="b"/>
              <a:pathLst>
                <a:path w="8572" h="12858" extrusionOk="0">
                  <a:moveTo>
                    <a:pt x="3215" y="4501"/>
                  </a:moveTo>
                  <a:cubicBezTo>
                    <a:pt x="4501" y="6644"/>
                    <a:pt x="6215" y="8787"/>
                    <a:pt x="7501" y="10501"/>
                  </a:cubicBezTo>
                  <a:cubicBezTo>
                    <a:pt x="6644" y="7930"/>
                    <a:pt x="5358" y="5358"/>
                    <a:pt x="4501" y="3215"/>
                  </a:cubicBezTo>
                  <a:lnTo>
                    <a:pt x="3215" y="45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9" name="Google Shape;469;p40"/>
            <p:cNvSpPr/>
            <p:nvPr/>
          </p:nvSpPr>
          <p:spPr>
            <a:xfrm>
              <a:off x="5932051" y="3848409"/>
              <a:ext cx="34290" cy="38576"/>
            </a:xfrm>
            <a:custGeom>
              <a:avLst/>
              <a:gdLst/>
              <a:ahLst/>
              <a:cxnLst/>
              <a:rect l="l" t="t" r="r" b="b"/>
              <a:pathLst>
                <a:path w="34290" h="38576" extrusionOk="0">
                  <a:moveTo>
                    <a:pt x="3215" y="3215"/>
                  </a:moveTo>
                  <a:cubicBezTo>
                    <a:pt x="9215" y="14788"/>
                    <a:pt x="14788" y="26789"/>
                    <a:pt x="21217" y="38362"/>
                  </a:cubicBezTo>
                  <a:lnTo>
                    <a:pt x="32790" y="26789"/>
                  </a:lnTo>
                  <a:cubicBezTo>
                    <a:pt x="22503" y="19074"/>
                    <a:pt x="12644" y="11359"/>
                    <a:pt x="3215"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0" name="Google Shape;470;p40"/>
            <p:cNvSpPr/>
            <p:nvPr/>
          </p:nvSpPr>
          <p:spPr>
            <a:xfrm>
              <a:off x="6060210" y="4059293"/>
              <a:ext cx="12859" cy="17145"/>
            </a:xfrm>
            <a:custGeom>
              <a:avLst/>
              <a:gdLst/>
              <a:ahLst/>
              <a:cxnLst/>
              <a:rect l="l" t="t" r="r" b="b"/>
              <a:pathLst>
                <a:path w="12858" h="17145" extrusionOk="0">
                  <a:moveTo>
                    <a:pt x="3215" y="8787"/>
                  </a:moveTo>
                  <a:cubicBezTo>
                    <a:pt x="4929" y="11359"/>
                    <a:pt x="6644" y="13502"/>
                    <a:pt x="8358" y="16073"/>
                  </a:cubicBezTo>
                  <a:lnTo>
                    <a:pt x="12644" y="11787"/>
                  </a:lnTo>
                  <a:cubicBezTo>
                    <a:pt x="11359" y="8787"/>
                    <a:pt x="10073" y="6215"/>
                    <a:pt x="8787" y="3215"/>
                  </a:cubicBezTo>
                  <a:lnTo>
                    <a:pt x="3215" y="878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1" name="Google Shape;471;p40"/>
            <p:cNvSpPr/>
            <p:nvPr/>
          </p:nvSpPr>
          <p:spPr>
            <a:xfrm>
              <a:off x="6026777" y="4002286"/>
              <a:ext cx="34290" cy="51435"/>
            </a:xfrm>
            <a:custGeom>
              <a:avLst/>
              <a:gdLst/>
              <a:ahLst/>
              <a:cxnLst/>
              <a:rect l="l" t="t" r="r" b="b"/>
              <a:pathLst>
                <a:path w="34290" h="51435" extrusionOk="0">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2" name="Google Shape;472;p40"/>
            <p:cNvSpPr/>
            <p:nvPr/>
          </p:nvSpPr>
          <p:spPr>
            <a:xfrm>
              <a:off x="5325546" y="5827800"/>
              <a:ext cx="317183" cy="120015"/>
            </a:xfrm>
            <a:custGeom>
              <a:avLst/>
              <a:gdLst/>
              <a:ahLst/>
              <a:cxnLst/>
              <a:rect l="l" t="t" r="r" b="b"/>
              <a:pathLst>
                <a:path w="317182" h="120015" extrusionOk="0">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3" name="Google Shape;473;p40"/>
            <p:cNvSpPr/>
            <p:nvPr/>
          </p:nvSpPr>
          <p:spPr>
            <a:xfrm>
              <a:off x="5792319" y="-3215"/>
              <a:ext cx="390049" cy="30004"/>
            </a:xfrm>
            <a:custGeom>
              <a:avLst/>
              <a:gdLst/>
              <a:ahLst/>
              <a:cxnLst/>
              <a:rect l="l" t="t" r="r" b="b"/>
              <a:pathLst>
                <a:path w="390048" h="30003" extrusionOk="0">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4" name="Google Shape;474;p40"/>
            <p:cNvSpPr/>
            <p:nvPr/>
          </p:nvSpPr>
          <p:spPr>
            <a:xfrm>
              <a:off x="5710452" y="52935"/>
              <a:ext cx="625793" cy="248603"/>
            </a:xfrm>
            <a:custGeom>
              <a:avLst/>
              <a:gdLst/>
              <a:ahLst/>
              <a:cxnLst/>
              <a:rect l="l" t="t" r="r" b="b"/>
              <a:pathLst>
                <a:path w="625792" h="248602" extrusionOk="0">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5" name="Google Shape;475;p40"/>
            <p:cNvSpPr/>
            <p:nvPr/>
          </p:nvSpPr>
          <p:spPr>
            <a:xfrm>
              <a:off x="6188797" y="28932"/>
              <a:ext cx="124301" cy="124301"/>
            </a:xfrm>
            <a:custGeom>
              <a:avLst/>
              <a:gdLst/>
              <a:ahLst/>
              <a:cxnLst/>
              <a:rect l="l" t="t" r="r" b="b"/>
              <a:pathLst>
                <a:path w="124301" h="124301" extrusionOk="0">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6" name="Google Shape;476;p40"/>
            <p:cNvSpPr/>
            <p:nvPr/>
          </p:nvSpPr>
          <p:spPr>
            <a:xfrm>
              <a:off x="5634156" y="106085"/>
              <a:ext cx="707231" cy="355759"/>
            </a:xfrm>
            <a:custGeom>
              <a:avLst/>
              <a:gdLst/>
              <a:ahLst/>
              <a:cxnLst/>
              <a:rect l="l" t="t" r="r" b="b"/>
              <a:pathLst>
                <a:path w="707231" h="355758" extrusionOk="0">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7" name="Google Shape;477;p40"/>
            <p:cNvSpPr/>
            <p:nvPr/>
          </p:nvSpPr>
          <p:spPr>
            <a:xfrm>
              <a:off x="4348215" y="3099602"/>
              <a:ext cx="12859" cy="197168"/>
            </a:xfrm>
            <a:custGeom>
              <a:avLst/>
              <a:gdLst/>
              <a:ahLst/>
              <a:cxnLst/>
              <a:rect l="l" t="t" r="r" b="b"/>
              <a:pathLst>
                <a:path w="12858" h="197167" extrusionOk="0">
                  <a:moveTo>
                    <a:pt x="13568" y="193953"/>
                  </a:moveTo>
                  <a:lnTo>
                    <a:pt x="13568" y="3215"/>
                  </a:lnTo>
                  <a:cubicBezTo>
                    <a:pt x="13139" y="4929"/>
                    <a:pt x="12711" y="6215"/>
                    <a:pt x="12282" y="7929"/>
                  </a:cubicBezTo>
                  <a:cubicBezTo>
                    <a:pt x="-1434" y="69223"/>
                    <a:pt x="1567" y="132659"/>
                    <a:pt x="13568" y="1939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8" name="Google Shape;478;p40"/>
            <p:cNvSpPr/>
            <p:nvPr/>
          </p:nvSpPr>
          <p:spPr>
            <a:xfrm>
              <a:off x="5618726" y="227386"/>
              <a:ext cx="690086" cy="295751"/>
            </a:xfrm>
            <a:custGeom>
              <a:avLst/>
              <a:gdLst/>
              <a:ahLst/>
              <a:cxnLst/>
              <a:rect l="l" t="t" r="r" b="b"/>
              <a:pathLst>
                <a:path w="690086" h="295751" extrusionOk="0">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9" name="Google Shape;479;p40"/>
            <p:cNvSpPr/>
            <p:nvPr/>
          </p:nvSpPr>
          <p:spPr>
            <a:xfrm>
              <a:off x="6528697" y="4706088"/>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0" name="Google Shape;480;p40"/>
            <p:cNvSpPr/>
            <p:nvPr/>
          </p:nvSpPr>
          <p:spPr>
            <a:xfrm>
              <a:off x="6528697" y="4684228"/>
              <a:ext cx="445770" cy="214313"/>
            </a:xfrm>
            <a:custGeom>
              <a:avLst/>
              <a:gdLst/>
              <a:ahLst/>
              <a:cxnLst/>
              <a:rect l="l" t="t" r="r" b="b"/>
              <a:pathLst>
                <a:path w="445770" h="214312" extrusionOk="0">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1" name="Google Shape;481;p40"/>
            <p:cNvSpPr/>
            <p:nvPr/>
          </p:nvSpPr>
          <p:spPr>
            <a:xfrm>
              <a:off x="4407432" y="3495223"/>
              <a:ext cx="192881" cy="214313"/>
            </a:xfrm>
            <a:custGeom>
              <a:avLst/>
              <a:gdLst/>
              <a:ahLst/>
              <a:cxnLst/>
              <a:rect l="l" t="t" r="r" b="b"/>
              <a:pathLst>
                <a:path w="192881" h="214312" extrusionOk="0">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2" name="Google Shape;482;p40"/>
            <p:cNvSpPr/>
            <p:nvPr/>
          </p:nvSpPr>
          <p:spPr>
            <a:xfrm>
              <a:off x="5620869" y="353401"/>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3" name="Google Shape;483;p40"/>
            <p:cNvSpPr/>
            <p:nvPr/>
          </p:nvSpPr>
          <p:spPr>
            <a:xfrm>
              <a:off x="5617011" y="301966"/>
              <a:ext cx="690086" cy="304324"/>
            </a:xfrm>
            <a:custGeom>
              <a:avLst/>
              <a:gdLst/>
              <a:ahLst/>
              <a:cxnLst/>
              <a:rect l="l" t="t" r="r" b="b"/>
              <a:pathLst>
                <a:path w="690086" h="304323" extrusionOk="0">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4" name="Google Shape;484;p40"/>
            <p:cNvSpPr/>
            <p:nvPr/>
          </p:nvSpPr>
          <p:spPr>
            <a:xfrm>
              <a:off x="6661571" y="4457915"/>
              <a:ext cx="210026" cy="137160"/>
            </a:xfrm>
            <a:custGeom>
              <a:avLst/>
              <a:gdLst/>
              <a:ahLst/>
              <a:cxnLst/>
              <a:rect l="l" t="t" r="r" b="b"/>
              <a:pathLst>
                <a:path w="210026" h="137160" extrusionOk="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5" name="Google Shape;485;p40"/>
            <p:cNvSpPr/>
            <p:nvPr/>
          </p:nvSpPr>
          <p:spPr>
            <a:xfrm>
              <a:off x="6699290" y="4403479"/>
              <a:ext cx="145733" cy="120015"/>
            </a:xfrm>
            <a:custGeom>
              <a:avLst/>
              <a:gdLst/>
              <a:ahLst/>
              <a:cxnLst/>
              <a:rect l="l" t="t" r="r" b="b"/>
              <a:pathLst>
                <a:path w="145732" h="120015" extrusionOk="0">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6" name="Google Shape;486;p40"/>
            <p:cNvSpPr/>
            <p:nvPr/>
          </p:nvSpPr>
          <p:spPr>
            <a:xfrm>
              <a:off x="6831735" y="4444627"/>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7" name="Google Shape;487;p40"/>
            <p:cNvSpPr/>
            <p:nvPr/>
          </p:nvSpPr>
          <p:spPr>
            <a:xfrm>
              <a:off x="6740438" y="4353758"/>
              <a:ext cx="98584" cy="94298"/>
            </a:xfrm>
            <a:custGeom>
              <a:avLst/>
              <a:gdLst/>
              <a:ahLst/>
              <a:cxnLst/>
              <a:rect l="l" t="t" r="r" b="b"/>
              <a:pathLst>
                <a:path w="98583" h="94297" extrusionOk="0">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8" name="Google Shape;488;p40"/>
            <p:cNvSpPr/>
            <p:nvPr/>
          </p:nvSpPr>
          <p:spPr>
            <a:xfrm>
              <a:off x="6571988" y="4607933"/>
              <a:ext cx="368618" cy="188595"/>
            </a:xfrm>
            <a:custGeom>
              <a:avLst/>
              <a:gdLst/>
              <a:ahLst/>
              <a:cxnLst/>
              <a:rect l="l" t="t" r="r" b="b"/>
              <a:pathLst>
                <a:path w="368617" h="188595" extrusionOk="0">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89" name="Google Shape;489;p40"/>
            <p:cNvSpPr/>
            <p:nvPr/>
          </p:nvSpPr>
          <p:spPr>
            <a:xfrm>
              <a:off x="6629852" y="4510635"/>
              <a:ext cx="278606" cy="167164"/>
            </a:xfrm>
            <a:custGeom>
              <a:avLst/>
              <a:gdLst/>
              <a:ahLst/>
              <a:cxnLst/>
              <a:rect l="l" t="t" r="r" b="b"/>
              <a:pathLst>
                <a:path w="278606" h="167163" extrusionOk="0">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0" name="Google Shape;490;p40"/>
            <p:cNvSpPr/>
            <p:nvPr/>
          </p:nvSpPr>
          <p:spPr>
            <a:xfrm>
              <a:off x="5355122" y="5926384"/>
              <a:ext cx="282893" cy="132874"/>
            </a:xfrm>
            <a:custGeom>
              <a:avLst/>
              <a:gdLst/>
              <a:ahLst/>
              <a:cxnLst/>
              <a:rect l="l" t="t" r="r" b="b"/>
              <a:pathLst>
                <a:path w="282892" h="132873" extrusionOk="0">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1" name="Google Shape;491;p40"/>
            <p:cNvSpPr/>
            <p:nvPr/>
          </p:nvSpPr>
          <p:spPr>
            <a:xfrm>
              <a:off x="6598991" y="4558641"/>
              <a:ext cx="325755" cy="175736"/>
            </a:xfrm>
            <a:custGeom>
              <a:avLst/>
              <a:gdLst/>
              <a:ahLst/>
              <a:cxnLst/>
              <a:rect l="l" t="t" r="r" b="b"/>
              <a:pathLst>
                <a:path w="325755" h="175736" extrusionOk="0">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2" name="Google Shape;492;p40"/>
            <p:cNvSpPr/>
            <p:nvPr/>
          </p:nvSpPr>
          <p:spPr>
            <a:xfrm>
              <a:off x="6549700" y="4644795"/>
              <a:ext cx="407194" cy="201454"/>
            </a:xfrm>
            <a:custGeom>
              <a:avLst/>
              <a:gdLst/>
              <a:ahLst/>
              <a:cxnLst/>
              <a:rect l="l" t="t" r="r" b="b"/>
              <a:pathLst>
                <a:path w="407193" h="201453" extrusionOk="0">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3" name="Google Shape;493;p40"/>
            <p:cNvSpPr/>
            <p:nvPr/>
          </p:nvSpPr>
          <p:spPr>
            <a:xfrm>
              <a:off x="6549700" y="4667083"/>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4" name="Google Shape;494;p40"/>
            <p:cNvSpPr/>
            <p:nvPr/>
          </p:nvSpPr>
          <p:spPr>
            <a:xfrm>
              <a:off x="5182814" y="2943154"/>
              <a:ext cx="21431" cy="34290"/>
            </a:xfrm>
            <a:custGeom>
              <a:avLst/>
              <a:gdLst/>
              <a:ahLst/>
              <a:cxnLst/>
              <a:rect l="l" t="t" r="r" b="b"/>
              <a:pathLst>
                <a:path w="21431" h="34290" extrusionOk="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5" name="Google Shape;495;p40"/>
            <p:cNvSpPr/>
            <p:nvPr/>
          </p:nvSpPr>
          <p:spPr>
            <a:xfrm>
              <a:off x="5145953" y="3167324"/>
              <a:ext cx="8573" cy="25718"/>
            </a:xfrm>
            <a:custGeom>
              <a:avLst/>
              <a:gdLst/>
              <a:ahLst/>
              <a:cxnLst/>
              <a:rect l="l" t="t" r="r" b="b"/>
              <a:pathLst>
                <a:path w="8572" h="25717" extrusionOk="0">
                  <a:moveTo>
                    <a:pt x="3215" y="26360"/>
                  </a:moveTo>
                  <a:lnTo>
                    <a:pt x="3215" y="26360"/>
                  </a:lnTo>
                  <a:cubicBezTo>
                    <a:pt x="4501" y="25932"/>
                    <a:pt x="5358" y="25503"/>
                    <a:pt x="6644" y="25074"/>
                  </a:cubicBezTo>
                  <a:lnTo>
                    <a:pt x="6644" y="3215"/>
                  </a:lnTo>
                  <a:cubicBezTo>
                    <a:pt x="5358" y="10930"/>
                    <a:pt x="4501" y="18645"/>
                    <a:pt x="3215" y="263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6" name="Google Shape;496;p40"/>
            <p:cNvSpPr/>
            <p:nvPr/>
          </p:nvSpPr>
          <p:spPr>
            <a:xfrm>
              <a:off x="5121092" y="2981730"/>
              <a:ext cx="124301" cy="402908"/>
            </a:xfrm>
            <a:custGeom>
              <a:avLst/>
              <a:gdLst/>
              <a:ahLst/>
              <a:cxnLst/>
              <a:rect l="l" t="t" r="r" b="b"/>
              <a:pathLst>
                <a:path w="124301" h="402907" extrusionOk="0">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7" name="Google Shape;497;p40"/>
            <p:cNvSpPr/>
            <p:nvPr/>
          </p:nvSpPr>
          <p:spPr>
            <a:xfrm>
              <a:off x="5138143" y="6692336"/>
              <a:ext cx="180023" cy="162878"/>
            </a:xfrm>
            <a:custGeom>
              <a:avLst/>
              <a:gdLst/>
              <a:ahLst/>
              <a:cxnLst/>
              <a:rect l="l" t="t" r="r" b="b"/>
              <a:pathLst>
                <a:path w="180022" h="162877" extrusionOk="0">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8" name="Google Shape;498;p40"/>
            <p:cNvSpPr/>
            <p:nvPr/>
          </p:nvSpPr>
          <p:spPr>
            <a:xfrm>
              <a:off x="5382125" y="5992821"/>
              <a:ext cx="248603" cy="214313"/>
            </a:xfrm>
            <a:custGeom>
              <a:avLst/>
              <a:gdLst/>
              <a:ahLst/>
              <a:cxnLst/>
              <a:rect l="l" t="t" r="r" b="b"/>
              <a:pathLst>
                <a:path w="248602" h="214312" extrusionOk="0">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99" name="Google Shape;499;p40"/>
            <p:cNvSpPr/>
            <p:nvPr/>
          </p:nvSpPr>
          <p:spPr>
            <a:xfrm>
              <a:off x="5317831" y="6832926"/>
              <a:ext cx="21431" cy="21431"/>
            </a:xfrm>
            <a:custGeom>
              <a:avLst/>
              <a:gdLst/>
              <a:ahLst/>
              <a:cxnLst/>
              <a:rect l="l" t="t" r="r" b="b"/>
              <a:pathLst>
                <a:path w="21431" h="21431" extrusionOk="0">
                  <a:moveTo>
                    <a:pt x="11359" y="17359"/>
                  </a:moveTo>
                  <a:lnTo>
                    <a:pt x="11359" y="17359"/>
                  </a:lnTo>
                  <a:cubicBezTo>
                    <a:pt x="14359" y="18217"/>
                    <a:pt x="16931" y="19074"/>
                    <a:pt x="19931" y="19931"/>
                  </a:cubicBezTo>
                  <a:lnTo>
                    <a:pt x="3215" y="3215"/>
                  </a:lnTo>
                  <a:cubicBezTo>
                    <a:pt x="4072" y="9216"/>
                    <a:pt x="5358" y="14787"/>
                    <a:pt x="11359" y="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0" name="Google Shape;500;p40"/>
            <p:cNvSpPr/>
            <p:nvPr/>
          </p:nvSpPr>
          <p:spPr>
            <a:xfrm>
              <a:off x="5200388" y="6508028"/>
              <a:ext cx="428625" cy="351473"/>
            </a:xfrm>
            <a:custGeom>
              <a:avLst/>
              <a:gdLst/>
              <a:ahLst/>
              <a:cxnLst/>
              <a:rect l="l" t="t" r="r" b="b"/>
              <a:pathLst>
                <a:path w="428625" h="351472" extrusionOk="0">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1" name="Google Shape;501;p40"/>
            <p:cNvSpPr/>
            <p:nvPr/>
          </p:nvSpPr>
          <p:spPr>
            <a:xfrm>
              <a:off x="5269825" y="3049881"/>
              <a:ext cx="42863" cy="47149"/>
            </a:xfrm>
            <a:custGeom>
              <a:avLst/>
              <a:gdLst/>
              <a:ahLst/>
              <a:cxnLst/>
              <a:rect l="l" t="t" r="r" b="b"/>
              <a:pathLst>
                <a:path w="42862" h="47148" extrusionOk="0">
                  <a:moveTo>
                    <a:pt x="3215" y="3215"/>
                  </a:moveTo>
                  <a:cubicBezTo>
                    <a:pt x="11359" y="16931"/>
                    <a:pt x="19931" y="31075"/>
                    <a:pt x="28504" y="44791"/>
                  </a:cubicBezTo>
                  <a:lnTo>
                    <a:pt x="42648" y="30647"/>
                  </a:lnTo>
                  <a:cubicBezTo>
                    <a:pt x="30647" y="21217"/>
                    <a:pt x="18645" y="12216"/>
                    <a:pt x="6644" y="3215"/>
                  </a:cubicBez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2" name="Google Shape;502;p40"/>
            <p:cNvSpPr/>
            <p:nvPr/>
          </p:nvSpPr>
          <p:spPr>
            <a:xfrm>
              <a:off x="4361140" y="2670119"/>
              <a:ext cx="501491" cy="1032986"/>
            </a:xfrm>
            <a:custGeom>
              <a:avLst/>
              <a:gdLst/>
              <a:ahLst/>
              <a:cxnLst/>
              <a:rect l="l" t="t" r="r" b="b"/>
              <a:pathLst>
                <a:path w="501491" h="1032986" extrusionOk="0">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3" name="Google Shape;503;p40"/>
            <p:cNvSpPr/>
            <p:nvPr/>
          </p:nvSpPr>
          <p:spPr>
            <a:xfrm>
              <a:off x="4789765" y="3260765"/>
              <a:ext cx="85725" cy="222885"/>
            </a:xfrm>
            <a:custGeom>
              <a:avLst/>
              <a:gdLst/>
              <a:ahLst/>
              <a:cxnLst/>
              <a:rect l="l" t="t" r="r" b="b"/>
              <a:pathLst>
                <a:path w="85725" h="222885" extrusionOk="0">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4" name="Google Shape;504;p40"/>
            <p:cNvSpPr/>
            <p:nvPr/>
          </p:nvSpPr>
          <p:spPr>
            <a:xfrm>
              <a:off x="4522732" y="2682978"/>
              <a:ext cx="252889" cy="715804"/>
            </a:xfrm>
            <a:custGeom>
              <a:avLst/>
              <a:gdLst/>
              <a:ahLst/>
              <a:cxnLst/>
              <a:rect l="l" t="t" r="r" b="b"/>
              <a:pathLst>
                <a:path w="252888" h="715803" extrusionOk="0">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5" name="Google Shape;505;p40"/>
            <p:cNvSpPr/>
            <p:nvPr/>
          </p:nvSpPr>
          <p:spPr>
            <a:xfrm>
              <a:off x="4855345" y="3372207"/>
              <a:ext cx="12859" cy="64294"/>
            </a:xfrm>
            <a:custGeom>
              <a:avLst/>
              <a:gdLst/>
              <a:ahLst/>
              <a:cxnLst/>
              <a:rect l="l" t="t" r="r" b="b"/>
              <a:pathLst>
                <a:path w="12858" h="64293" extrusionOk="0">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6" name="Google Shape;506;p40"/>
            <p:cNvSpPr/>
            <p:nvPr/>
          </p:nvSpPr>
          <p:spPr>
            <a:xfrm>
              <a:off x="4870775" y="1471255"/>
              <a:ext cx="4286" cy="4286"/>
            </a:xfrm>
            <a:custGeom>
              <a:avLst/>
              <a:gdLst/>
              <a:ahLst/>
              <a:cxnLst/>
              <a:rect l="l" t="t" r="r" b="b"/>
              <a:pathLst>
                <a:path w="4286" h="4286" extrusionOk="0">
                  <a:moveTo>
                    <a:pt x="3215" y="3215"/>
                  </a:moveTo>
                  <a:lnTo>
                    <a:pt x="3215" y="3215"/>
                  </a:lnTo>
                  <a:lnTo>
                    <a:pt x="3215" y="32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7" name="Google Shape;507;p40"/>
            <p:cNvSpPr/>
            <p:nvPr/>
          </p:nvSpPr>
          <p:spPr>
            <a:xfrm>
              <a:off x="4440864" y="1471255"/>
              <a:ext cx="501491" cy="1268730"/>
            </a:xfrm>
            <a:custGeom>
              <a:avLst/>
              <a:gdLst/>
              <a:ahLst/>
              <a:cxnLst/>
              <a:rect l="l" t="t" r="r" b="b"/>
              <a:pathLst>
                <a:path w="501491" h="1268730" extrusionOk="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8" name="Google Shape;508;p40"/>
            <p:cNvSpPr/>
            <p:nvPr/>
          </p:nvSpPr>
          <p:spPr>
            <a:xfrm>
              <a:off x="4881491" y="713875"/>
              <a:ext cx="1504474" cy="2546033"/>
            </a:xfrm>
            <a:custGeom>
              <a:avLst/>
              <a:gdLst/>
              <a:ahLst/>
              <a:cxnLst/>
              <a:rect l="l" t="t" r="r" b="b"/>
              <a:pathLst>
                <a:path w="1504473" h="2546032" extrusionOk="0">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09" name="Google Shape;509;p40"/>
            <p:cNvSpPr/>
            <p:nvPr/>
          </p:nvSpPr>
          <p:spPr>
            <a:xfrm>
              <a:off x="4940213" y="2140339"/>
              <a:ext cx="81439" cy="124301"/>
            </a:xfrm>
            <a:custGeom>
              <a:avLst/>
              <a:gdLst/>
              <a:ahLst/>
              <a:cxnLst/>
              <a:rect l="l" t="t" r="r" b="b"/>
              <a:pathLst>
                <a:path w="81438" h="124301" extrusionOk="0">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8"/>
          <p:cNvSpPr txBox="1"/>
          <p:nvPr/>
        </p:nvSpPr>
        <p:spPr>
          <a:xfrm>
            <a:off x="404568" y="387290"/>
            <a:ext cx="5916300" cy="6234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endParaRPr sz="3600">
              <a:solidFill>
                <a:schemeClr val="accent4"/>
              </a:solidFill>
              <a:latin typeface="Arial"/>
              <a:ea typeface="Arial"/>
              <a:cs typeface="Arial"/>
              <a:sym typeface="Arial"/>
            </a:endParaRPr>
          </a:p>
        </p:txBody>
      </p:sp>
      <p:cxnSp>
        <p:nvCxnSpPr>
          <p:cNvPr id="729" name="Google Shape;729;p58"/>
          <p:cNvCxnSpPr/>
          <p:nvPr/>
        </p:nvCxnSpPr>
        <p:spPr>
          <a:xfrm rot="10800000" flipH="1">
            <a:off x="2176096" y="1091561"/>
            <a:ext cx="6967800" cy="4051500"/>
          </a:xfrm>
          <a:prstGeom prst="straightConnector1">
            <a:avLst/>
          </a:prstGeom>
          <a:noFill/>
          <a:ln w="44450" cap="flat" cmpd="sng">
            <a:solidFill>
              <a:schemeClr val="accent1"/>
            </a:solidFill>
            <a:prstDash val="solid"/>
            <a:miter lim="800000"/>
            <a:headEnd type="none" w="sm" len="sm"/>
            <a:tailEnd type="none" w="sm" len="sm"/>
          </a:ln>
        </p:spPr>
      </p:cxnSp>
      <p:sp>
        <p:nvSpPr>
          <p:cNvPr id="730" name="Google Shape;730;p58"/>
          <p:cNvSpPr/>
          <p:nvPr/>
        </p:nvSpPr>
        <p:spPr>
          <a:xfrm rot="-1799435">
            <a:off x="3571374" y="3595965"/>
            <a:ext cx="1023891" cy="882640"/>
          </a:xfrm>
          <a:prstGeom prst="hexagon">
            <a:avLst>
              <a:gd name="adj" fmla="val 30165"/>
              <a:gd name="vf" fmla="val 11547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31" name="Google Shape;731;p58"/>
          <p:cNvSpPr/>
          <p:nvPr/>
        </p:nvSpPr>
        <p:spPr>
          <a:xfrm rot="-1799435">
            <a:off x="5953902" y="2224307"/>
            <a:ext cx="1023891" cy="882640"/>
          </a:xfrm>
          <a:prstGeom prst="hexagon">
            <a:avLst>
              <a:gd name="adj" fmla="val 30165"/>
              <a:gd name="vf" fmla="val 115470"/>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32" name="Google Shape;732;p58"/>
          <p:cNvSpPr/>
          <p:nvPr/>
        </p:nvSpPr>
        <p:spPr>
          <a:xfrm rot="-1799435">
            <a:off x="7145166" y="1538477"/>
            <a:ext cx="1023891" cy="882640"/>
          </a:xfrm>
          <a:prstGeom prst="hexagon">
            <a:avLst>
              <a:gd name="adj" fmla="val 30165"/>
              <a:gd name="vf" fmla="val 11547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33" name="Google Shape;733;p58"/>
          <p:cNvSpPr txBox="1"/>
          <p:nvPr/>
        </p:nvSpPr>
        <p:spPr>
          <a:xfrm>
            <a:off x="5494250" y="1468850"/>
            <a:ext cx="1651200" cy="7158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 b="1">
                <a:solidFill>
                  <a:srgbClr val="3F3F3F"/>
                </a:solidFill>
              </a:rPr>
              <a:t>Chọn model giải nghĩa cho các điểm mô phỏng</a:t>
            </a:r>
            <a:endParaRPr b="1">
              <a:solidFill>
                <a:srgbClr val="3F3F3F"/>
              </a:solidFill>
            </a:endParaRPr>
          </a:p>
        </p:txBody>
      </p:sp>
      <p:sp>
        <p:nvSpPr>
          <p:cNvPr id="734" name="Google Shape;734;p58"/>
          <p:cNvSpPr txBox="1"/>
          <p:nvPr/>
        </p:nvSpPr>
        <p:spPr>
          <a:xfrm>
            <a:off x="4501575" y="4291825"/>
            <a:ext cx="9444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b="1">
                <a:solidFill>
                  <a:srgbClr val="3F3F3F"/>
                </a:solidFill>
                <a:latin typeface="Arial"/>
                <a:ea typeface="Arial"/>
                <a:cs typeface="Arial"/>
                <a:sym typeface="Arial"/>
              </a:rPr>
              <a:t>Xác định điểm cần giải thích</a:t>
            </a:r>
            <a:endParaRPr b="1">
              <a:solidFill>
                <a:srgbClr val="3F3F3F"/>
              </a:solidFill>
              <a:latin typeface="Arial"/>
              <a:ea typeface="Arial"/>
              <a:cs typeface="Arial"/>
              <a:sym typeface="Arial"/>
            </a:endParaRPr>
          </a:p>
        </p:txBody>
      </p:sp>
      <p:sp>
        <p:nvSpPr>
          <p:cNvPr id="735" name="Google Shape;735;p58"/>
          <p:cNvSpPr txBox="1"/>
          <p:nvPr/>
        </p:nvSpPr>
        <p:spPr>
          <a:xfrm>
            <a:off x="6831500" y="1091538"/>
            <a:ext cx="16512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b="1">
                <a:solidFill>
                  <a:srgbClr val="3F3F3F"/>
                </a:solidFill>
              </a:rPr>
              <a:t>Tạo các giải thích</a:t>
            </a:r>
            <a:endParaRPr b="1">
              <a:solidFill>
                <a:srgbClr val="3F3F3F"/>
              </a:solidFill>
              <a:latin typeface="Arial"/>
              <a:ea typeface="Arial"/>
              <a:cs typeface="Arial"/>
              <a:sym typeface="Arial"/>
            </a:endParaRPr>
          </a:p>
        </p:txBody>
      </p:sp>
      <p:sp>
        <p:nvSpPr>
          <p:cNvPr id="736" name="Google Shape;736;p58"/>
          <p:cNvSpPr txBox="1"/>
          <p:nvPr/>
        </p:nvSpPr>
        <p:spPr>
          <a:xfrm>
            <a:off x="5690650" y="3576025"/>
            <a:ext cx="16512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b="1">
                <a:solidFill>
                  <a:srgbClr val="3F3F3F"/>
                </a:solidFill>
                <a:latin typeface="Arial"/>
                <a:ea typeface="Arial"/>
                <a:cs typeface="Arial"/>
                <a:sym typeface="Arial"/>
              </a:rPr>
              <a:t>Tạo các điểm lân cận xung quanh </a:t>
            </a:r>
            <a:r>
              <a:rPr lang="en" b="1">
                <a:solidFill>
                  <a:srgbClr val="3F3F3F"/>
                </a:solidFill>
              </a:rPr>
              <a:t>và trọng số</a:t>
            </a:r>
            <a:endParaRPr b="1">
              <a:solidFill>
                <a:srgbClr val="3F3F3F"/>
              </a:solidFill>
              <a:latin typeface="Arial"/>
              <a:ea typeface="Arial"/>
              <a:cs typeface="Arial"/>
              <a:sym typeface="Arial"/>
            </a:endParaRPr>
          </a:p>
        </p:txBody>
      </p:sp>
      <p:sp>
        <p:nvSpPr>
          <p:cNvPr id="737" name="Google Shape;737;p58"/>
          <p:cNvSpPr txBox="1">
            <a:spLocks noGrp="1"/>
          </p:cNvSpPr>
          <p:nvPr>
            <p:ph type="body" idx="1"/>
          </p:nvPr>
        </p:nvSpPr>
        <p:spPr>
          <a:xfrm>
            <a:off x="1590550" y="254632"/>
            <a:ext cx="7332000" cy="543300"/>
          </a:xfrm>
          <a:prstGeom prst="rect">
            <a:avLst/>
          </a:prstGeom>
        </p:spPr>
        <p:txBody>
          <a:bodyPr spcFirstLastPara="1" wrap="square" lIns="68575" tIns="34275" rIns="68575" bIns="34275" anchor="ctr" anchorCtr="0">
            <a:noAutofit/>
          </a:bodyPr>
          <a:lstStyle/>
          <a:p>
            <a:pPr marL="0" lvl="0" indent="0" algn="l" rtl="0">
              <a:lnSpc>
                <a:spcPct val="100000"/>
              </a:lnSpc>
              <a:spcBef>
                <a:spcPts val="0"/>
              </a:spcBef>
              <a:spcAft>
                <a:spcPts val="0"/>
              </a:spcAft>
              <a:buNone/>
            </a:pPr>
            <a:r>
              <a:rPr lang="en" sz="3600">
                <a:solidFill>
                  <a:srgbClr val="262626"/>
                </a:solidFill>
              </a:rPr>
              <a:t>Cơ chế hoạt động</a:t>
            </a:r>
            <a:endParaRPr sz="3600">
              <a:solidFill>
                <a:srgbClr val="262626"/>
              </a:solidFill>
            </a:endParaRPr>
          </a:p>
        </p:txBody>
      </p:sp>
      <p:sp>
        <p:nvSpPr>
          <p:cNvPr id="738" name="Google Shape;738;p58"/>
          <p:cNvSpPr/>
          <p:nvPr/>
        </p:nvSpPr>
        <p:spPr>
          <a:xfrm rot="-1799435">
            <a:off x="4762627" y="2897857"/>
            <a:ext cx="1023891" cy="882640"/>
          </a:xfrm>
          <a:prstGeom prst="hexagon">
            <a:avLst>
              <a:gd name="adj" fmla="val 30165"/>
              <a:gd name="vf" fmla="val 115470"/>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739" name="Google Shape;739;p58"/>
          <p:cNvGrpSpPr/>
          <p:nvPr/>
        </p:nvGrpSpPr>
        <p:grpSpPr>
          <a:xfrm flipH="1">
            <a:off x="-33297" y="1183775"/>
            <a:ext cx="3008122" cy="4116672"/>
            <a:chOff x="1125128" y="2336860"/>
            <a:chExt cx="1460182" cy="1695569"/>
          </a:xfrm>
        </p:grpSpPr>
        <p:sp>
          <p:nvSpPr>
            <p:cNvPr id="740" name="Google Shape;740;p58"/>
            <p:cNvSpPr/>
            <p:nvPr/>
          </p:nvSpPr>
          <p:spPr>
            <a:xfrm>
              <a:off x="1125128" y="2336860"/>
              <a:ext cx="1460182" cy="1695569"/>
            </a:xfrm>
            <a:custGeom>
              <a:avLst/>
              <a:gdLst/>
              <a:ahLst/>
              <a:cxnLst/>
              <a:rect l="l" t="t" r="r" b="b"/>
              <a:pathLst>
                <a:path w="800100" h="962025" extrusionOk="0">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41" name="Google Shape;741;p58"/>
            <p:cNvSpPr/>
            <p:nvPr/>
          </p:nvSpPr>
          <p:spPr>
            <a:xfrm>
              <a:off x="1684786" y="2516290"/>
              <a:ext cx="702469" cy="688419"/>
            </a:xfrm>
            <a:custGeom>
              <a:avLst/>
              <a:gdLst/>
              <a:ahLst/>
              <a:cxnLst/>
              <a:rect l="l" t="t" r="r" b="b"/>
              <a:pathLst>
                <a:path w="476250" h="466725" extrusionOk="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742" name="Google Shape;742;p58"/>
          <p:cNvSpPr/>
          <p:nvPr/>
        </p:nvSpPr>
        <p:spPr>
          <a:xfrm>
            <a:off x="677575" y="2213841"/>
            <a:ext cx="842075" cy="487225"/>
          </a:xfrm>
          <a:prstGeom prst="rect">
            <a:avLst/>
          </a:prstGeom>
        </p:spPr>
        <p:txBody>
          <a:bodyPr>
            <a:prstTxWarp prst="textPlain">
              <a:avLst/>
            </a:prstTxWarp>
          </a:bodyPr>
          <a:lstStyle/>
          <a:p>
            <a:pPr lvl="0" algn="ctr"/>
            <a:r>
              <a:rPr b="1" i="0">
                <a:ln w="9525" cap="flat" cmpd="sng">
                  <a:solidFill>
                    <a:srgbClr val="F77660"/>
                  </a:solidFill>
                  <a:prstDash val="solid"/>
                  <a:round/>
                  <a:headEnd type="none" w="sm" len="sm"/>
                  <a:tailEnd type="none" w="sm" len="sm"/>
                </a:ln>
                <a:solidFill>
                  <a:srgbClr val="F77660"/>
                </a:solidFill>
                <a:latin typeface="Oswald"/>
              </a:rPr>
              <a:t>ML</a:t>
            </a:r>
          </a:p>
        </p:txBody>
      </p:sp>
      <p:sp>
        <p:nvSpPr>
          <p:cNvPr id="743" name="Google Shape;743;p58"/>
          <p:cNvSpPr txBox="1"/>
          <p:nvPr/>
        </p:nvSpPr>
        <p:spPr>
          <a:xfrm>
            <a:off x="3786331" y="3794865"/>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1</a:t>
            </a:r>
            <a:endParaRPr sz="2700" b="1">
              <a:solidFill>
                <a:schemeClr val="dk1"/>
              </a:solidFill>
              <a:latin typeface="Arial"/>
              <a:ea typeface="Arial"/>
              <a:cs typeface="Arial"/>
              <a:sym typeface="Arial"/>
            </a:endParaRPr>
          </a:p>
        </p:txBody>
      </p:sp>
      <p:sp>
        <p:nvSpPr>
          <p:cNvPr id="744" name="Google Shape;744;p58"/>
          <p:cNvSpPr txBox="1"/>
          <p:nvPr/>
        </p:nvSpPr>
        <p:spPr>
          <a:xfrm>
            <a:off x="4948168" y="3096765"/>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2</a:t>
            </a:r>
            <a:endParaRPr sz="2700" b="1">
              <a:solidFill>
                <a:schemeClr val="dk1"/>
              </a:solidFill>
              <a:latin typeface="Arial"/>
              <a:ea typeface="Arial"/>
              <a:cs typeface="Arial"/>
              <a:sym typeface="Arial"/>
            </a:endParaRPr>
          </a:p>
        </p:txBody>
      </p:sp>
      <p:sp>
        <p:nvSpPr>
          <p:cNvPr id="745" name="Google Shape;745;p58"/>
          <p:cNvSpPr txBox="1"/>
          <p:nvPr/>
        </p:nvSpPr>
        <p:spPr>
          <a:xfrm>
            <a:off x="6168843" y="2423215"/>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3</a:t>
            </a:r>
            <a:endParaRPr sz="2700" b="1">
              <a:solidFill>
                <a:schemeClr val="dk1"/>
              </a:solidFill>
              <a:latin typeface="Arial"/>
              <a:ea typeface="Arial"/>
              <a:cs typeface="Arial"/>
              <a:sym typeface="Arial"/>
            </a:endParaRPr>
          </a:p>
        </p:txBody>
      </p:sp>
      <p:sp>
        <p:nvSpPr>
          <p:cNvPr id="746" name="Google Shape;746;p58"/>
          <p:cNvSpPr txBox="1"/>
          <p:nvPr/>
        </p:nvSpPr>
        <p:spPr>
          <a:xfrm>
            <a:off x="7360105" y="173739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4</a:t>
            </a:r>
            <a:endParaRPr sz="2700" b="1">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59"/>
          <p:cNvSpPr txBox="1">
            <a:spLocks noGrp="1"/>
          </p:cNvSpPr>
          <p:nvPr>
            <p:ph type="body" idx="1"/>
          </p:nvPr>
        </p:nvSpPr>
        <p:spPr>
          <a:xfrm>
            <a:off x="601980" y="406123"/>
            <a:ext cx="9144000" cy="5946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3F3F3F"/>
              </a:buClr>
              <a:buSzPts val="4100"/>
              <a:buNone/>
            </a:pPr>
            <a:r>
              <a:rPr lang="en" sz="3400"/>
              <a:t>MeLIME Tạo Meaningful Explanation</a:t>
            </a:r>
            <a:endParaRPr sz="3400"/>
          </a:p>
        </p:txBody>
      </p:sp>
      <p:sp>
        <p:nvSpPr>
          <p:cNvPr id="752" name="Google Shape;752;p59"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53" name="Google Shape;753;p59"/>
          <p:cNvSpPr/>
          <p:nvPr/>
        </p:nvSpPr>
        <p:spPr>
          <a:xfrm>
            <a:off x="0" y="965439"/>
            <a:ext cx="9150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754" name="Google Shape;754;p59"/>
          <p:cNvSpPr/>
          <p:nvPr/>
        </p:nvSpPr>
        <p:spPr>
          <a:xfrm>
            <a:off x="943214" y="110761"/>
            <a:ext cx="82008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755" name="Google Shape;755;p59"/>
          <p:cNvSpPr/>
          <p:nvPr/>
        </p:nvSpPr>
        <p:spPr>
          <a:xfrm>
            <a:off x="359230" y="110761"/>
            <a:ext cx="1139700" cy="1139700"/>
          </a:xfrm>
          <a:prstGeom prst="donut">
            <a:avLst>
              <a:gd name="adj" fmla="val 25000"/>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pic>
        <p:nvPicPr>
          <p:cNvPr id="756" name="Google Shape;756;p59" descr="A picture containing text, screenshot, font, number&#10;&#10;Description automatically generated"/>
          <p:cNvPicPr preferRelativeResize="0"/>
          <p:nvPr/>
        </p:nvPicPr>
        <p:blipFill>
          <a:blip r:embed="rId3">
            <a:alphaModFix/>
          </a:blip>
          <a:stretch>
            <a:fillRect/>
          </a:stretch>
        </p:blipFill>
        <p:spPr>
          <a:xfrm>
            <a:off x="1598250" y="1051029"/>
            <a:ext cx="6367823" cy="36217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60"/>
          <p:cNvSpPr txBox="1">
            <a:spLocks noGrp="1"/>
          </p:cNvSpPr>
          <p:nvPr>
            <p:ph type="body" idx="1"/>
          </p:nvPr>
        </p:nvSpPr>
        <p:spPr>
          <a:xfrm>
            <a:off x="601980" y="406123"/>
            <a:ext cx="9144000" cy="5946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3F3F3F"/>
              </a:buClr>
              <a:buSzPts val="4100"/>
              <a:buNone/>
            </a:pPr>
            <a:r>
              <a:rPr lang="en" sz="3900"/>
              <a:t>Bốn phương pháp tạo điểm</a:t>
            </a:r>
            <a:endParaRPr sz="3900"/>
          </a:p>
        </p:txBody>
      </p:sp>
      <p:sp>
        <p:nvSpPr>
          <p:cNvPr id="762" name="Google Shape;762;p60"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63" name="Google Shape;763;p60"/>
          <p:cNvSpPr/>
          <p:nvPr/>
        </p:nvSpPr>
        <p:spPr>
          <a:xfrm>
            <a:off x="0" y="965439"/>
            <a:ext cx="9150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764" name="Google Shape;764;p60"/>
          <p:cNvSpPr/>
          <p:nvPr/>
        </p:nvSpPr>
        <p:spPr>
          <a:xfrm>
            <a:off x="359230" y="110761"/>
            <a:ext cx="1139700" cy="1139700"/>
          </a:xfrm>
          <a:prstGeom prst="donut">
            <a:avLst>
              <a:gd name="adj" fmla="val 25000"/>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765" name="Google Shape;765;p60"/>
          <p:cNvSpPr/>
          <p:nvPr/>
        </p:nvSpPr>
        <p:spPr>
          <a:xfrm>
            <a:off x="943214" y="110761"/>
            <a:ext cx="82008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766" name="Google Shape;766;p60"/>
          <p:cNvSpPr txBox="1"/>
          <p:nvPr/>
        </p:nvSpPr>
        <p:spPr>
          <a:xfrm>
            <a:off x="646181" y="4270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2</a:t>
            </a:r>
            <a:endParaRPr sz="2700" b="1">
              <a:solidFill>
                <a:schemeClr val="dk1"/>
              </a:solidFill>
              <a:latin typeface="Arial"/>
              <a:ea typeface="Arial"/>
              <a:cs typeface="Arial"/>
              <a:sym typeface="Arial"/>
            </a:endParaRPr>
          </a:p>
        </p:txBody>
      </p:sp>
      <p:grpSp>
        <p:nvGrpSpPr>
          <p:cNvPr id="767" name="Google Shape;767;p60"/>
          <p:cNvGrpSpPr/>
          <p:nvPr/>
        </p:nvGrpSpPr>
        <p:grpSpPr>
          <a:xfrm>
            <a:off x="2805860" y="1322827"/>
            <a:ext cx="3532190" cy="2792841"/>
            <a:chOff x="2228055" y="1971102"/>
            <a:chExt cx="4575969" cy="3618138"/>
          </a:xfrm>
        </p:grpSpPr>
        <p:sp>
          <p:nvSpPr>
            <p:cNvPr id="768" name="Google Shape;768;p60"/>
            <p:cNvSpPr/>
            <p:nvPr/>
          </p:nvSpPr>
          <p:spPr>
            <a:xfrm>
              <a:off x="2228055" y="1971102"/>
              <a:ext cx="3243960" cy="3618138"/>
            </a:xfrm>
            <a:custGeom>
              <a:avLst/>
              <a:gdLst/>
              <a:ahLst/>
              <a:cxnLst/>
              <a:rect l="l" t="t" r="r" b="b"/>
              <a:pathLst>
                <a:path w="3243960" h="3618138" extrusionOk="0">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pSp>
          <p:nvGrpSpPr>
            <p:cNvPr id="769" name="Google Shape;769;p60"/>
            <p:cNvGrpSpPr/>
            <p:nvPr/>
          </p:nvGrpSpPr>
          <p:grpSpPr>
            <a:xfrm>
              <a:off x="4023554" y="4019367"/>
              <a:ext cx="1008000" cy="734913"/>
              <a:chOff x="3509379" y="4293096"/>
              <a:chExt cx="1008000" cy="734913"/>
            </a:xfrm>
          </p:grpSpPr>
          <p:sp>
            <p:nvSpPr>
              <p:cNvPr id="770" name="Google Shape;770;p60"/>
              <p:cNvSpPr/>
              <p:nvPr/>
            </p:nvSpPr>
            <p:spPr>
              <a:xfrm>
                <a:off x="3509379" y="4293096"/>
                <a:ext cx="1008000" cy="180000"/>
              </a:xfrm>
              <a:prstGeom prst="roundRect">
                <a:avLst>
                  <a:gd name="adj" fmla="val 50000"/>
                </a:avLst>
              </a:prstGeom>
              <a:solidFill>
                <a:srgbClr val="222A35">
                  <a:alpha val="6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771" name="Google Shape;771;p60"/>
              <p:cNvSpPr/>
              <p:nvPr/>
            </p:nvSpPr>
            <p:spPr>
              <a:xfrm>
                <a:off x="3581435" y="4537695"/>
                <a:ext cx="864000" cy="180000"/>
              </a:xfrm>
              <a:prstGeom prst="roundRect">
                <a:avLst>
                  <a:gd name="adj" fmla="val 50000"/>
                </a:avLst>
              </a:prstGeom>
              <a:solidFill>
                <a:srgbClr val="222A35">
                  <a:alpha val="6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772" name="Google Shape;772;p60"/>
              <p:cNvSpPr/>
              <p:nvPr/>
            </p:nvSpPr>
            <p:spPr>
              <a:xfrm>
                <a:off x="3766973" y="4535109"/>
                <a:ext cx="492900" cy="492900"/>
              </a:xfrm>
              <a:prstGeom prst="chord">
                <a:avLst>
                  <a:gd name="adj1" fmla="val 21471232"/>
                  <a:gd name="adj2" fmla="val 10878117"/>
                </a:avLst>
              </a:prstGeom>
              <a:solidFill>
                <a:srgbClr val="222A35">
                  <a:alpha val="6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773" name="Google Shape;773;p60"/>
            <p:cNvSpPr/>
            <p:nvPr/>
          </p:nvSpPr>
          <p:spPr>
            <a:xfrm flipH="1">
              <a:off x="3560064" y="1971102"/>
              <a:ext cx="3243960" cy="3618138"/>
            </a:xfrm>
            <a:custGeom>
              <a:avLst/>
              <a:gdLst/>
              <a:ahLst/>
              <a:cxnLst/>
              <a:rect l="l" t="t" r="r" b="b"/>
              <a:pathLst>
                <a:path w="3243960" h="3618138" extrusionOk="0">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pSp>
      <p:sp>
        <p:nvSpPr>
          <p:cNvPr id="774" name="Google Shape;774;p60"/>
          <p:cNvSpPr/>
          <p:nvPr/>
        </p:nvSpPr>
        <p:spPr>
          <a:xfrm>
            <a:off x="7340927" y="1179245"/>
            <a:ext cx="424500" cy="4245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accent1"/>
              </a:solidFill>
              <a:latin typeface="Arial"/>
              <a:ea typeface="Arial"/>
              <a:cs typeface="Arial"/>
              <a:sym typeface="Arial"/>
            </a:endParaRPr>
          </a:p>
        </p:txBody>
      </p:sp>
      <p:sp>
        <p:nvSpPr>
          <p:cNvPr id="775" name="Google Shape;775;p60"/>
          <p:cNvSpPr/>
          <p:nvPr/>
        </p:nvSpPr>
        <p:spPr>
          <a:xfrm>
            <a:off x="7340927" y="3075854"/>
            <a:ext cx="424500" cy="4245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accent1"/>
              </a:solidFill>
              <a:latin typeface="Arial"/>
              <a:ea typeface="Arial"/>
              <a:cs typeface="Arial"/>
              <a:sym typeface="Arial"/>
            </a:endParaRPr>
          </a:p>
        </p:txBody>
      </p:sp>
      <p:sp>
        <p:nvSpPr>
          <p:cNvPr id="776" name="Google Shape;776;p60"/>
          <p:cNvSpPr txBox="1"/>
          <p:nvPr/>
        </p:nvSpPr>
        <p:spPr>
          <a:xfrm>
            <a:off x="630412" y="1625536"/>
            <a:ext cx="1990500" cy="4080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2200" b="1">
                <a:solidFill>
                  <a:schemeClr val="dk1"/>
                </a:solidFill>
                <a:latin typeface="Times New Roman"/>
                <a:ea typeface="Times New Roman"/>
                <a:cs typeface="Times New Roman"/>
                <a:sym typeface="Times New Roman"/>
              </a:rPr>
              <a:t>KDEGen</a:t>
            </a:r>
            <a:endParaRPr sz="2100" b="1">
              <a:solidFill>
                <a:srgbClr val="3F3F3F"/>
              </a:solidFill>
              <a:latin typeface="Arial"/>
              <a:ea typeface="Arial"/>
              <a:cs typeface="Arial"/>
              <a:sym typeface="Arial"/>
            </a:endParaRPr>
          </a:p>
        </p:txBody>
      </p:sp>
      <p:sp>
        <p:nvSpPr>
          <p:cNvPr id="777" name="Google Shape;777;p60"/>
          <p:cNvSpPr/>
          <p:nvPr/>
        </p:nvSpPr>
        <p:spPr>
          <a:xfrm>
            <a:off x="1413382" y="1185914"/>
            <a:ext cx="424500" cy="4245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accent1"/>
              </a:solidFill>
              <a:latin typeface="Arial"/>
              <a:ea typeface="Arial"/>
              <a:cs typeface="Arial"/>
              <a:sym typeface="Arial"/>
            </a:endParaRPr>
          </a:p>
        </p:txBody>
      </p:sp>
      <p:sp>
        <p:nvSpPr>
          <p:cNvPr id="778" name="Google Shape;778;p60"/>
          <p:cNvSpPr/>
          <p:nvPr/>
        </p:nvSpPr>
        <p:spPr>
          <a:xfrm>
            <a:off x="1413382" y="3082523"/>
            <a:ext cx="424500" cy="4245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accent1"/>
              </a:solidFill>
              <a:latin typeface="Arial"/>
              <a:ea typeface="Arial"/>
              <a:cs typeface="Arial"/>
              <a:sym typeface="Arial"/>
            </a:endParaRPr>
          </a:p>
        </p:txBody>
      </p:sp>
      <p:grpSp>
        <p:nvGrpSpPr>
          <p:cNvPr id="779" name="Google Shape;779;p60"/>
          <p:cNvGrpSpPr/>
          <p:nvPr/>
        </p:nvGrpSpPr>
        <p:grpSpPr>
          <a:xfrm>
            <a:off x="4052541" y="1777920"/>
            <a:ext cx="1039055" cy="958988"/>
            <a:chOff x="7417766" y="2396187"/>
            <a:chExt cx="1787468" cy="1649730"/>
          </a:xfrm>
        </p:grpSpPr>
        <p:sp>
          <p:nvSpPr>
            <p:cNvPr id="780" name="Google Shape;780;p60"/>
            <p:cNvSpPr/>
            <p:nvPr/>
          </p:nvSpPr>
          <p:spPr>
            <a:xfrm>
              <a:off x="7417766" y="2398092"/>
              <a:ext cx="885825" cy="1647825"/>
            </a:xfrm>
            <a:custGeom>
              <a:avLst/>
              <a:gdLst/>
              <a:ahLst/>
              <a:cxnLst/>
              <a:rect l="l" t="t" r="r" b="b"/>
              <a:pathLst>
                <a:path w="885825" h="1647825" extrusionOk="0">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81" name="Google Shape;781;p60"/>
            <p:cNvSpPr/>
            <p:nvPr/>
          </p:nvSpPr>
          <p:spPr>
            <a:xfrm>
              <a:off x="8319409" y="2396187"/>
              <a:ext cx="885825" cy="1647825"/>
            </a:xfrm>
            <a:custGeom>
              <a:avLst/>
              <a:gdLst/>
              <a:ahLst/>
              <a:cxnLst/>
              <a:rect l="l" t="t" r="r" b="b"/>
              <a:pathLst>
                <a:path w="885825" h="1647825" extrusionOk="0">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782" name="Google Shape;782;p60"/>
          <p:cNvSpPr txBox="1"/>
          <p:nvPr/>
        </p:nvSpPr>
        <p:spPr>
          <a:xfrm>
            <a:off x="1329568" y="1197765"/>
            <a:ext cx="594000" cy="377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a:solidFill>
                  <a:schemeClr val="lt1"/>
                </a:solidFill>
                <a:latin typeface="Arial"/>
                <a:ea typeface="Arial"/>
                <a:cs typeface="Arial"/>
                <a:sym typeface="Arial"/>
              </a:rPr>
              <a:t>0</a:t>
            </a:r>
            <a:r>
              <a:rPr lang="en" sz="2000" b="1">
                <a:solidFill>
                  <a:schemeClr val="lt1"/>
                </a:solidFill>
              </a:rPr>
              <a:t>1</a:t>
            </a:r>
            <a:endParaRPr sz="2000" b="1">
              <a:solidFill>
                <a:schemeClr val="lt1"/>
              </a:solidFill>
              <a:latin typeface="Arial"/>
              <a:ea typeface="Arial"/>
              <a:cs typeface="Arial"/>
              <a:sym typeface="Arial"/>
            </a:endParaRPr>
          </a:p>
        </p:txBody>
      </p:sp>
      <p:sp>
        <p:nvSpPr>
          <p:cNvPr id="783" name="Google Shape;783;p60"/>
          <p:cNvSpPr txBox="1"/>
          <p:nvPr/>
        </p:nvSpPr>
        <p:spPr>
          <a:xfrm>
            <a:off x="7256168" y="1197765"/>
            <a:ext cx="594000" cy="377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a:solidFill>
                  <a:schemeClr val="lt1"/>
                </a:solidFill>
                <a:latin typeface="Arial"/>
                <a:ea typeface="Arial"/>
                <a:cs typeface="Arial"/>
                <a:sym typeface="Arial"/>
              </a:rPr>
              <a:t>0</a:t>
            </a:r>
            <a:r>
              <a:rPr lang="en" sz="2000" b="1">
                <a:solidFill>
                  <a:schemeClr val="lt1"/>
                </a:solidFill>
              </a:rPr>
              <a:t>2</a:t>
            </a:r>
            <a:endParaRPr sz="2000" b="1">
              <a:solidFill>
                <a:schemeClr val="lt1"/>
              </a:solidFill>
              <a:latin typeface="Arial"/>
              <a:ea typeface="Arial"/>
              <a:cs typeface="Arial"/>
              <a:sym typeface="Arial"/>
            </a:endParaRPr>
          </a:p>
        </p:txBody>
      </p:sp>
      <p:sp>
        <p:nvSpPr>
          <p:cNvPr id="784" name="Google Shape;784;p60"/>
          <p:cNvSpPr txBox="1"/>
          <p:nvPr/>
        </p:nvSpPr>
        <p:spPr>
          <a:xfrm>
            <a:off x="1329568" y="3106215"/>
            <a:ext cx="594000" cy="377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a:solidFill>
                  <a:schemeClr val="lt1"/>
                </a:solidFill>
                <a:latin typeface="Arial"/>
                <a:ea typeface="Arial"/>
                <a:cs typeface="Arial"/>
                <a:sym typeface="Arial"/>
              </a:rPr>
              <a:t>0</a:t>
            </a:r>
            <a:r>
              <a:rPr lang="en" sz="2000" b="1">
                <a:solidFill>
                  <a:schemeClr val="lt1"/>
                </a:solidFill>
              </a:rPr>
              <a:t>3</a:t>
            </a:r>
            <a:endParaRPr sz="2000" b="1">
              <a:solidFill>
                <a:schemeClr val="lt1"/>
              </a:solidFill>
              <a:latin typeface="Arial"/>
              <a:ea typeface="Arial"/>
              <a:cs typeface="Arial"/>
              <a:sym typeface="Arial"/>
            </a:endParaRPr>
          </a:p>
        </p:txBody>
      </p:sp>
      <p:sp>
        <p:nvSpPr>
          <p:cNvPr id="785" name="Google Shape;785;p60"/>
          <p:cNvSpPr txBox="1"/>
          <p:nvPr/>
        </p:nvSpPr>
        <p:spPr>
          <a:xfrm>
            <a:off x="7256168" y="3099540"/>
            <a:ext cx="594000" cy="377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a:solidFill>
                  <a:schemeClr val="lt1"/>
                </a:solidFill>
                <a:latin typeface="Arial"/>
                <a:ea typeface="Arial"/>
                <a:cs typeface="Arial"/>
                <a:sym typeface="Arial"/>
              </a:rPr>
              <a:t>0</a:t>
            </a:r>
            <a:r>
              <a:rPr lang="en" sz="2000" b="1">
                <a:solidFill>
                  <a:schemeClr val="lt1"/>
                </a:solidFill>
              </a:rPr>
              <a:t>4</a:t>
            </a:r>
            <a:endParaRPr sz="2000" b="1">
              <a:solidFill>
                <a:schemeClr val="lt1"/>
              </a:solidFill>
              <a:latin typeface="Arial"/>
              <a:ea typeface="Arial"/>
              <a:cs typeface="Arial"/>
              <a:sym typeface="Arial"/>
            </a:endParaRPr>
          </a:p>
        </p:txBody>
      </p:sp>
      <p:sp>
        <p:nvSpPr>
          <p:cNvPr id="786" name="Google Shape;786;p60"/>
          <p:cNvSpPr txBox="1"/>
          <p:nvPr/>
        </p:nvSpPr>
        <p:spPr>
          <a:xfrm>
            <a:off x="6599212" y="1625536"/>
            <a:ext cx="1990500" cy="4080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2200" b="1">
                <a:solidFill>
                  <a:schemeClr val="dk1"/>
                </a:solidFill>
                <a:latin typeface="Times New Roman"/>
                <a:ea typeface="Times New Roman"/>
                <a:cs typeface="Times New Roman"/>
                <a:sym typeface="Times New Roman"/>
              </a:rPr>
              <a:t>KDEPCAGen</a:t>
            </a:r>
            <a:endParaRPr sz="2200" b="1">
              <a:solidFill>
                <a:srgbClr val="3F3F3F"/>
              </a:solidFill>
              <a:latin typeface="Arial"/>
              <a:ea typeface="Arial"/>
              <a:cs typeface="Arial"/>
              <a:sym typeface="Arial"/>
            </a:endParaRPr>
          </a:p>
        </p:txBody>
      </p:sp>
      <p:sp>
        <p:nvSpPr>
          <p:cNvPr id="787" name="Google Shape;787;p60"/>
          <p:cNvSpPr txBox="1"/>
          <p:nvPr/>
        </p:nvSpPr>
        <p:spPr>
          <a:xfrm>
            <a:off x="631337" y="3596386"/>
            <a:ext cx="1990500" cy="4080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2200" b="1">
                <a:solidFill>
                  <a:schemeClr val="dk1"/>
                </a:solidFill>
                <a:latin typeface="Times New Roman"/>
                <a:ea typeface="Times New Roman"/>
                <a:cs typeface="Times New Roman"/>
                <a:sym typeface="Times New Roman"/>
              </a:rPr>
              <a:t>VAEGen</a:t>
            </a:r>
            <a:endParaRPr sz="2200" b="1">
              <a:solidFill>
                <a:srgbClr val="3F3F3F"/>
              </a:solidFill>
              <a:latin typeface="Arial"/>
              <a:ea typeface="Arial"/>
              <a:cs typeface="Arial"/>
              <a:sym typeface="Arial"/>
            </a:endParaRPr>
          </a:p>
        </p:txBody>
      </p:sp>
      <p:sp>
        <p:nvSpPr>
          <p:cNvPr id="788" name="Google Shape;788;p60"/>
          <p:cNvSpPr txBox="1"/>
          <p:nvPr/>
        </p:nvSpPr>
        <p:spPr>
          <a:xfrm>
            <a:off x="6557937" y="3596386"/>
            <a:ext cx="1990500" cy="4080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2200" b="1">
                <a:solidFill>
                  <a:schemeClr val="dk1"/>
                </a:solidFill>
                <a:latin typeface="Times New Roman"/>
                <a:ea typeface="Times New Roman"/>
                <a:cs typeface="Times New Roman"/>
                <a:sym typeface="Times New Roman"/>
              </a:rPr>
              <a:t>Word2VecGen</a:t>
            </a:r>
            <a:endParaRPr sz="2200" b="1">
              <a:solidFill>
                <a:srgbClr val="3F3F3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61"/>
          <p:cNvSpPr txBox="1">
            <a:spLocks noGrp="1"/>
          </p:cNvSpPr>
          <p:nvPr>
            <p:ph type="body" idx="1"/>
          </p:nvPr>
        </p:nvSpPr>
        <p:spPr>
          <a:xfrm>
            <a:off x="601980" y="406123"/>
            <a:ext cx="9144000" cy="5946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3F3F3F"/>
              </a:buClr>
              <a:buSzPts val="4100"/>
              <a:buNone/>
            </a:pPr>
            <a:r>
              <a:rPr lang="en" sz="3900" b="1"/>
              <a:t>KDEGen method</a:t>
            </a:r>
            <a:endParaRPr sz="3900" b="1"/>
          </a:p>
        </p:txBody>
      </p:sp>
      <p:sp>
        <p:nvSpPr>
          <p:cNvPr id="794" name="Google Shape;794;p61"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95" name="Google Shape;795;p61"/>
          <p:cNvSpPr/>
          <p:nvPr/>
        </p:nvSpPr>
        <p:spPr>
          <a:xfrm>
            <a:off x="722375" y="311549"/>
            <a:ext cx="700500" cy="700500"/>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796" name="Google Shape;796;p61"/>
          <p:cNvSpPr txBox="1"/>
          <p:nvPr/>
        </p:nvSpPr>
        <p:spPr>
          <a:xfrm>
            <a:off x="775631" y="484115"/>
            <a:ext cx="594000" cy="377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a:solidFill>
                  <a:schemeClr val="dk1"/>
                </a:solidFill>
                <a:latin typeface="Arial"/>
                <a:ea typeface="Arial"/>
                <a:cs typeface="Arial"/>
                <a:sym typeface="Arial"/>
              </a:rPr>
              <a:t>0</a:t>
            </a:r>
            <a:r>
              <a:rPr lang="en" sz="2000" b="1">
                <a:solidFill>
                  <a:schemeClr val="dk1"/>
                </a:solidFill>
              </a:rPr>
              <a:t>1</a:t>
            </a:r>
            <a:endParaRPr sz="2000" b="1">
              <a:solidFill>
                <a:schemeClr val="dk1"/>
              </a:solidFill>
              <a:latin typeface="Arial"/>
              <a:ea typeface="Arial"/>
              <a:cs typeface="Arial"/>
              <a:sym typeface="Arial"/>
            </a:endParaRPr>
          </a:p>
        </p:txBody>
      </p:sp>
      <p:pic>
        <p:nvPicPr>
          <p:cNvPr id="797" name="Google Shape;797;p61" descr="A picture containing text, screenshot, font, line&#10;&#10;Description automatically generated"/>
          <p:cNvPicPr preferRelativeResize="0"/>
          <p:nvPr/>
        </p:nvPicPr>
        <p:blipFill>
          <a:blip r:embed="rId3">
            <a:alphaModFix/>
          </a:blip>
          <a:stretch>
            <a:fillRect/>
          </a:stretch>
        </p:blipFill>
        <p:spPr>
          <a:xfrm>
            <a:off x="359225" y="1488749"/>
            <a:ext cx="8649451" cy="2375050"/>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2"/>
          <p:cNvSpPr txBox="1">
            <a:spLocks noGrp="1"/>
          </p:cNvSpPr>
          <p:nvPr>
            <p:ph type="body" idx="1"/>
          </p:nvPr>
        </p:nvSpPr>
        <p:spPr>
          <a:xfrm>
            <a:off x="601980" y="406123"/>
            <a:ext cx="9144000" cy="5946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3F3F3F"/>
              </a:buClr>
              <a:buSzPts val="4100"/>
              <a:buNone/>
            </a:pPr>
            <a:r>
              <a:rPr lang="en" sz="3900" b="1"/>
              <a:t>KDEPCAGen method</a:t>
            </a:r>
            <a:endParaRPr sz="3900" b="1"/>
          </a:p>
        </p:txBody>
      </p:sp>
      <p:sp>
        <p:nvSpPr>
          <p:cNvPr id="803" name="Google Shape;803;p62"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804" name="Google Shape;804;p62" descr="A picture containing text, screenshot, font, line&#10;&#10;Description automatically generated"/>
          <p:cNvPicPr preferRelativeResize="0"/>
          <p:nvPr/>
        </p:nvPicPr>
        <p:blipFill>
          <a:blip r:embed="rId3">
            <a:alphaModFix/>
          </a:blip>
          <a:stretch>
            <a:fillRect/>
          </a:stretch>
        </p:blipFill>
        <p:spPr>
          <a:xfrm>
            <a:off x="359225" y="1945949"/>
            <a:ext cx="8649451" cy="2375050"/>
          </a:xfrm>
          <a:prstGeom prst="rect">
            <a:avLst/>
          </a:prstGeom>
          <a:noFill/>
          <a:ln>
            <a:noFill/>
          </a:ln>
        </p:spPr>
      </p:pic>
      <p:sp>
        <p:nvSpPr>
          <p:cNvPr id="805" name="Google Shape;805;p62"/>
          <p:cNvSpPr/>
          <p:nvPr/>
        </p:nvSpPr>
        <p:spPr>
          <a:xfrm>
            <a:off x="722375" y="311549"/>
            <a:ext cx="700500" cy="700500"/>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806" name="Google Shape;806;p62"/>
          <p:cNvSpPr txBox="1"/>
          <p:nvPr/>
        </p:nvSpPr>
        <p:spPr>
          <a:xfrm>
            <a:off x="775631" y="484115"/>
            <a:ext cx="594000" cy="377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a:solidFill>
                  <a:schemeClr val="dk1"/>
                </a:solidFill>
                <a:latin typeface="Arial"/>
                <a:ea typeface="Arial"/>
                <a:cs typeface="Arial"/>
                <a:sym typeface="Arial"/>
              </a:rPr>
              <a:t>0</a:t>
            </a:r>
            <a:r>
              <a:rPr lang="en" sz="2000" b="1">
                <a:solidFill>
                  <a:schemeClr val="dk1"/>
                </a:solidFill>
              </a:rPr>
              <a:t>2</a:t>
            </a:r>
            <a:endParaRPr sz="2000" b="1">
              <a:solidFill>
                <a:schemeClr val="dk1"/>
              </a:solidFill>
              <a:latin typeface="Arial"/>
              <a:ea typeface="Arial"/>
              <a:cs typeface="Arial"/>
              <a:sym typeface="Arial"/>
            </a:endParaRPr>
          </a:p>
        </p:txBody>
      </p:sp>
      <p:sp>
        <p:nvSpPr>
          <p:cNvPr id="807" name="Google Shape;807;p62"/>
          <p:cNvSpPr txBox="1"/>
          <p:nvPr/>
        </p:nvSpPr>
        <p:spPr>
          <a:xfrm>
            <a:off x="1095200" y="1242775"/>
            <a:ext cx="6658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Điểm khác biệt</a:t>
            </a:r>
            <a:r>
              <a:rPr lang="en"/>
              <a:t>: Thực hiện giảm chiều dữ liệu -&gt; KDEGen -&gt; Trả lại chiều dữ liệu ban đầu.</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3"/>
          <p:cNvSpPr txBox="1">
            <a:spLocks noGrp="1"/>
          </p:cNvSpPr>
          <p:nvPr>
            <p:ph type="body" idx="1"/>
          </p:nvPr>
        </p:nvSpPr>
        <p:spPr>
          <a:xfrm>
            <a:off x="601980" y="406123"/>
            <a:ext cx="9144000" cy="5946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3F3F3F"/>
              </a:buClr>
              <a:buSzPts val="4100"/>
              <a:buNone/>
            </a:pPr>
            <a:r>
              <a:rPr lang="en" sz="3900" b="1"/>
              <a:t>VAEGen method</a:t>
            </a:r>
            <a:endParaRPr sz="3900" b="1"/>
          </a:p>
        </p:txBody>
      </p:sp>
      <p:sp>
        <p:nvSpPr>
          <p:cNvPr id="813" name="Google Shape;813;p63"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814" name="Google Shape;814;p63" descr="A picture containing text, screenshot, font, line&#10;&#10;Description automatically generated"/>
          <p:cNvPicPr preferRelativeResize="0"/>
          <p:nvPr/>
        </p:nvPicPr>
        <p:blipFill>
          <a:blip r:embed="rId3">
            <a:alphaModFix/>
          </a:blip>
          <a:stretch>
            <a:fillRect/>
          </a:stretch>
        </p:blipFill>
        <p:spPr>
          <a:xfrm>
            <a:off x="547500" y="1391046"/>
            <a:ext cx="8049000" cy="2361425"/>
          </a:xfrm>
          <a:prstGeom prst="rect">
            <a:avLst/>
          </a:prstGeom>
          <a:noFill/>
          <a:ln>
            <a:noFill/>
          </a:ln>
        </p:spPr>
      </p:pic>
      <p:sp>
        <p:nvSpPr>
          <p:cNvPr id="815" name="Google Shape;815;p63"/>
          <p:cNvSpPr/>
          <p:nvPr/>
        </p:nvSpPr>
        <p:spPr>
          <a:xfrm>
            <a:off x="722375" y="311549"/>
            <a:ext cx="700500" cy="700500"/>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816" name="Google Shape;816;p63"/>
          <p:cNvSpPr txBox="1"/>
          <p:nvPr/>
        </p:nvSpPr>
        <p:spPr>
          <a:xfrm>
            <a:off x="775631" y="484115"/>
            <a:ext cx="594000" cy="377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a:solidFill>
                  <a:schemeClr val="dk1"/>
                </a:solidFill>
                <a:latin typeface="Arial"/>
                <a:ea typeface="Arial"/>
                <a:cs typeface="Arial"/>
                <a:sym typeface="Arial"/>
              </a:rPr>
              <a:t>0</a:t>
            </a:r>
            <a:r>
              <a:rPr lang="en" sz="2000" b="1">
                <a:solidFill>
                  <a:schemeClr val="dk1"/>
                </a:solidFill>
              </a:rPr>
              <a:t>3</a:t>
            </a:r>
            <a:endParaRPr sz="2000" b="1">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4"/>
          <p:cNvSpPr txBox="1">
            <a:spLocks noGrp="1"/>
          </p:cNvSpPr>
          <p:nvPr>
            <p:ph type="body" idx="1"/>
          </p:nvPr>
        </p:nvSpPr>
        <p:spPr>
          <a:xfrm>
            <a:off x="601980" y="406123"/>
            <a:ext cx="9144000" cy="5946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3F3F3F"/>
              </a:buClr>
              <a:buSzPts val="4100"/>
              <a:buNone/>
            </a:pPr>
            <a:r>
              <a:rPr lang="en" sz="3900" b="1"/>
              <a:t>Word2VecGen method</a:t>
            </a:r>
            <a:endParaRPr sz="3900" b="1"/>
          </a:p>
        </p:txBody>
      </p:sp>
      <p:sp>
        <p:nvSpPr>
          <p:cNvPr id="822" name="Google Shape;822;p64"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823" name="Google Shape;823;p64" descr="A picture containing text, screenshot, font, number&#10;&#10;Description automatically generated"/>
          <p:cNvPicPr preferRelativeResize="0"/>
          <p:nvPr/>
        </p:nvPicPr>
        <p:blipFill>
          <a:blip r:embed="rId3">
            <a:alphaModFix/>
          </a:blip>
          <a:stretch>
            <a:fillRect/>
          </a:stretch>
        </p:blipFill>
        <p:spPr>
          <a:xfrm>
            <a:off x="1095325" y="1318675"/>
            <a:ext cx="7159901" cy="3040250"/>
          </a:xfrm>
          <a:prstGeom prst="rect">
            <a:avLst/>
          </a:prstGeom>
          <a:noFill/>
          <a:ln>
            <a:noFill/>
          </a:ln>
        </p:spPr>
      </p:pic>
      <p:sp>
        <p:nvSpPr>
          <p:cNvPr id="824" name="Google Shape;824;p64"/>
          <p:cNvSpPr/>
          <p:nvPr/>
        </p:nvSpPr>
        <p:spPr>
          <a:xfrm>
            <a:off x="722375" y="311549"/>
            <a:ext cx="700500" cy="700500"/>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825" name="Google Shape;825;p64"/>
          <p:cNvSpPr txBox="1"/>
          <p:nvPr/>
        </p:nvSpPr>
        <p:spPr>
          <a:xfrm>
            <a:off x="775631" y="484115"/>
            <a:ext cx="594000" cy="377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000" b="1">
                <a:solidFill>
                  <a:schemeClr val="dk1"/>
                </a:solidFill>
                <a:latin typeface="Arial"/>
                <a:ea typeface="Arial"/>
                <a:cs typeface="Arial"/>
                <a:sym typeface="Arial"/>
              </a:rPr>
              <a:t>0</a:t>
            </a:r>
            <a:r>
              <a:rPr lang="en" sz="2000" b="1">
                <a:solidFill>
                  <a:schemeClr val="dk1"/>
                </a:solidFill>
              </a:rPr>
              <a:t>4</a:t>
            </a:r>
            <a:endParaRPr sz="2000" b="1">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65"/>
          <p:cNvSpPr txBox="1">
            <a:spLocks noGrp="1"/>
          </p:cNvSpPr>
          <p:nvPr>
            <p:ph type="body" idx="1"/>
          </p:nvPr>
        </p:nvSpPr>
        <p:spPr>
          <a:xfrm>
            <a:off x="601980" y="406123"/>
            <a:ext cx="9144000" cy="5946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3F3F3F"/>
              </a:buClr>
              <a:buSzPts val="4100"/>
              <a:buNone/>
            </a:pPr>
            <a:r>
              <a:rPr lang="en" sz="3900"/>
              <a:t>Interpretable Local Models</a:t>
            </a:r>
            <a:endParaRPr sz="3900"/>
          </a:p>
        </p:txBody>
      </p:sp>
      <p:sp>
        <p:nvSpPr>
          <p:cNvPr id="831" name="Google Shape;831;p65"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32" name="Google Shape;832;p65"/>
          <p:cNvSpPr/>
          <p:nvPr/>
        </p:nvSpPr>
        <p:spPr>
          <a:xfrm>
            <a:off x="0" y="965439"/>
            <a:ext cx="9150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833" name="Google Shape;833;p65"/>
          <p:cNvSpPr/>
          <p:nvPr/>
        </p:nvSpPr>
        <p:spPr>
          <a:xfrm>
            <a:off x="359230" y="110761"/>
            <a:ext cx="1139700" cy="1139700"/>
          </a:xfrm>
          <a:prstGeom prst="donut">
            <a:avLst>
              <a:gd name="adj" fmla="val 25000"/>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834" name="Google Shape;834;p65"/>
          <p:cNvSpPr/>
          <p:nvPr/>
        </p:nvSpPr>
        <p:spPr>
          <a:xfrm>
            <a:off x="943214" y="110761"/>
            <a:ext cx="82008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835" name="Google Shape;835;p65"/>
          <p:cNvSpPr txBox="1"/>
          <p:nvPr/>
        </p:nvSpPr>
        <p:spPr>
          <a:xfrm>
            <a:off x="646181" y="4270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2</a:t>
            </a:r>
            <a:endParaRPr sz="2700" b="1">
              <a:solidFill>
                <a:schemeClr val="dk1"/>
              </a:solidFill>
              <a:latin typeface="Arial"/>
              <a:ea typeface="Arial"/>
              <a:cs typeface="Arial"/>
              <a:sym typeface="Arial"/>
            </a:endParaRPr>
          </a:p>
        </p:txBody>
      </p:sp>
      <p:sp>
        <p:nvSpPr>
          <p:cNvPr id="836" name="Google Shape;836;p65"/>
          <p:cNvSpPr/>
          <p:nvPr/>
        </p:nvSpPr>
        <p:spPr>
          <a:xfrm>
            <a:off x="1291555" y="1358704"/>
            <a:ext cx="652800" cy="6528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b="1">
              <a:solidFill>
                <a:schemeClr val="lt1"/>
              </a:solidFill>
              <a:latin typeface="Arial"/>
              <a:ea typeface="Arial"/>
              <a:cs typeface="Arial"/>
              <a:sym typeface="Arial"/>
            </a:endParaRPr>
          </a:p>
        </p:txBody>
      </p:sp>
      <p:sp>
        <p:nvSpPr>
          <p:cNvPr id="837" name="Google Shape;837;p65"/>
          <p:cNvSpPr/>
          <p:nvPr/>
        </p:nvSpPr>
        <p:spPr>
          <a:xfrm>
            <a:off x="1404455" y="3471593"/>
            <a:ext cx="652800" cy="6528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b="1">
              <a:solidFill>
                <a:schemeClr val="lt1"/>
              </a:solidFill>
              <a:latin typeface="Arial"/>
              <a:ea typeface="Arial"/>
              <a:cs typeface="Arial"/>
              <a:sym typeface="Arial"/>
            </a:endParaRPr>
          </a:p>
        </p:txBody>
      </p:sp>
      <p:sp>
        <p:nvSpPr>
          <p:cNvPr id="838" name="Google Shape;838;p65"/>
          <p:cNvSpPr/>
          <p:nvPr/>
        </p:nvSpPr>
        <p:spPr>
          <a:xfrm>
            <a:off x="2438251" y="2329200"/>
            <a:ext cx="652800" cy="6528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b="1">
              <a:solidFill>
                <a:schemeClr val="lt1"/>
              </a:solidFill>
              <a:latin typeface="Arial"/>
              <a:ea typeface="Arial"/>
              <a:cs typeface="Arial"/>
              <a:sym typeface="Arial"/>
            </a:endParaRPr>
          </a:p>
        </p:txBody>
      </p:sp>
      <p:sp>
        <p:nvSpPr>
          <p:cNvPr id="839" name="Google Shape;839;p65"/>
          <p:cNvSpPr txBox="1"/>
          <p:nvPr/>
        </p:nvSpPr>
        <p:spPr>
          <a:xfrm>
            <a:off x="1320956" y="144269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lt1"/>
                </a:solidFill>
                <a:latin typeface="Arial"/>
                <a:ea typeface="Arial"/>
                <a:cs typeface="Arial"/>
                <a:sym typeface="Arial"/>
              </a:rPr>
              <a:t>0</a:t>
            </a:r>
            <a:r>
              <a:rPr lang="en" sz="2700" b="1">
                <a:solidFill>
                  <a:schemeClr val="lt1"/>
                </a:solidFill>
              </a:rPr>
              <a:t>1</a:t>
            </a:r>
            <a:endParaRPr sz="2700" b="1">
              <a:solidFill>
                <a:schemeClr val="lt1"/>
              </a:solidFill>
              <a:latin typeface="Arial"/>
              <a:ea typeface="Arial"/>
              <a:cs typeface="Arial"/>
              <a:sym typeface="Arial"/>
            </a:endParaRPr>
          </a:p>
        </p:txBody>
      </p:sp>
      <p:sp>
        <p:nvSpPr>
          <p:cNvPr id="840" name="Google Shape;840;p65"/>
          <p:cNvSpPr txBox="1"/>
          <p:nvPr/>
        </p:nvSpPr>
        <p:spPr>
          <a:xfrm>
            <a:off x="2467656" y="241319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lt1"/>
                </a:solidFill>
                <a:latin typeface="Arial"/>
                <a:ea typeface="Arial"/>
                <a:cs typeface="Arial"/>
                <a:sym typeface="Arial"/>
              </a:rPr>
              <a:t>0</a:t>
            </a:r>
            <a:r>
              <a:rPr lang="en" sz="2700" b="1">
                <a:solidFill>
                  <a:schemeClr val="lt1"/>
                </a:solidFill>
              </a:rPr>
              <a:t>2</a:t>
            </a:r>
            <a:endParaRPr sz="2700" b="1">
              <a:solidFill>
                <a:schemeClr val="lt1"/>
              </a:solidFill>
              <a:latin typeface="Arial"/>
              <a:ea typeface="Arial"/>
              <a:cs typeface="Arial"/>
              <a:sym typeface="Arial"/>
            </a:endParaRPr>
          </a:p>
        </p:txBody>
      </p:sp>
      <p:sp>
        <p:nvSpPr>
          <p:cNvPr id="841" name="Google Shape;841;p65"/>
          <p:cNvSpPr txBox="1"/>
          <p:nvPr/>
        </p:nvSpPr>
        <p:spPr>
          <a:xfrm>
            <a:off x="1433856" y="355559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lt1"/>
                </a:solidFill>
                <a:latin typeface="Arial"/>
                <a:ea typeface="Arial"/>
                <a:cs typeface="Arial"/>
                <a:sym typeface="Arial"/>
              </a:rPr>
              <a:t>0</a:t>
            </a:r>
            <a:r>
              <a:rPr lang="en" sz="2700" b="1">
                <a:solidFill>
                  <a:schemeClr val="lt1"/>
                </a:solidFill>
              </a:rPr>
              <a:t>3</a:t>
            </a:r>
            <a:endParaRPr sz="2700" b="1">
              <a:solidFill>
                <a:schemeClr val="lt1"/>
              </a:solidFill>
              <a:latin typeface="Arial"/>
              <a:ea typeface="Arial"/>
              <a:cs typeface="Arial"/>
              <a:sym typeface="Arial"/>
            </a:endParaRPr>
          </a:p>
        </p:txBody>
      </p:sp>
      <p:sp>
        <p:nvSpPr>
          <p:cNvPr id="842" name="Google Shape;842;p65"/>
          <p:cNvSpPr txBox="1"/>
          <p:nvPr/>
        </p:nvSpPr>
        <p:spPr>
          <a:xfrm>
            <a:off x="2111700" y="1408150"/>
            <a:ext cx="4841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highlight>
                  <a:srgbClr val="FFFFFF"/>
                </a:highlight>
                <a:latin typeface="Times New Roman"/>
                <a:ea typeface="Times New Roman"/>
                <a:cs typeface="Times New Roman"/>
                <a:sym typeface="Times New Roman"/>
              </a:rPr>
              <a:t>Local Linear Model</a:t>
            </a:r>
            <a:r>
              <a:rPr lang="en" sz="1200">
                <a:solidFill>
                  <a:schemeClr val="dk1"/>
                </a:solidFill>
                <a:highlight>
                  <a:srgbClr val="FFFFFF"/>
                </a:highlight>
                <a:latin typeface="Times New Roman"/>
                <a:ea typeface="Times New Roman"/>
                <a:cs typeface="Times New Roman"/>
                <a:sym typeface="Times New Roman"/>
              </a:rPr>
              <a:t>: Sử dụng một mô hình tuyến tính, chúng ta có thể thu được giải thích bằng cách phân tích các hệ số góc của mô hình. </a:t>
            </a:r>
            <a:endParaRPr/>
          </a:p>
        </p:txBody>
      </p:sp>
      <p:sp>
        <p:nvSpPr>
          <p:cNvPr id="843" name="Google Shape;843;p65"/>
          <p:cNvSpPr txBox="1"/>
          <p:nvPr/>
        </p:nvSpPr>
        <p:spPr>
          <a:xfrm>
            <a:off x="3203025" y="2405375"/>
            <a:ext cx="5129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highlight>
                  <a:srgbClr val="FFFFFF"/>
                </a:highlight>
                <a:latin typeface="Times New Roman"/>
                <a:ea typeface="Times New Roman"/>
                <a:cs typeface="Times New Roman"/>
                <a:sym typeface="Times New Roman"/>
              </a:rPr>
              <a:t>Local Regression Tree Model:</a:t>
            </a:r>
            <a:r>
              <a:rPr lang="en" sz="1200">
                <a:solidFill>
                  <a:schemeClr val="dk1"/>
                </a:solidFill>
                <a:highlight>
                  <a:srgbClr val="FFFFFF"/>
                </a:highlight>
                <a:latin typeface="Times New Roman"/>
                <a:ea typeface="Times New Roman"/>
                <a:cs typeface="Times New Roman"/>
                <a:sym typeface="Times New Roman"/>
              </a:rPr>
              <a:t> Các quy tắc quyết định của cây, cùng với tính quan trọng của tính năng, được sử dụng để tạo ra giải thích. </a:t>
            </a:r>
            <a:endParaRPr/>
          </a:p>
        </p:txBody>
      </p:sp>
      <p:sp>
        <p:nvSpPr>
          <p:cNvPr id="844" name="Google Shape;844;p65"/>
          <p:cNvSpPr txBox="1"/>
          <p:nvPr/>
        </p:nvSpPr>
        <p:spPr>
          <a:xfrm>
            <a:off x="2147850" y="3511050"/>
            <a:ext cx="618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highlight>
                  <a:srgbClr val="FFFFFF"/>
                </a:highlight>
                <a:latin typeface="Times New Roman"/>
                <a:ea typeface="Times New Roman"/>
                <a:cs typeface="Times New Roman"/>
                <a:sym typeface="Times New Roman"/>
              </a:rPr>
              <a:t>Local Statistical Measures</a:t>
            </a:r>
            <a:r>
              <a:rPr lang="en" sz="1200">
                <a:solidFill>
                  <a:schemeClr val="dk1"/>
                </a:solidFill>
                <a:highlight>
                  <a:srgbClr val="FFFFFF"/>
                </a:highlight>
                <a:latin typeface="Times New Roman"/>
                <a:ea typeface="Times New Roman"/>
                <a:cs typeface="Times New Roman"/>
                <a:sym typeface="Times New Roman"/>
              </a:rPr>
              <a:t>: Chúng ta có thể tạo ra giải thích bằng cách trích xuất các đo lường thống kê đơn giản từ dự đoán của mô hình ML trên các nhiễu cục bộ.</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6"/>
          <p:cNvSpPr txBox="1">
            <a:spLocks noGrp="1"/>
          </p:cNvSpPr>
          <p:nvPr>
            <p:ph type="body" idx="1"/>
          </p:nvPr>
        </p:nvSpPr>
        <p:spPr>
          <a:xfrm>
            <a:off x="601980" y="406123"/>
            <a:ext cx="9144000" cy="5946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3F3F3F"/>
              </a:buClr>
              <a:buSzPts val="4100"/>
              <a:buNone/>
            </a:pPr>
            <a:r>
              <a:rPr lang="en" sz="3900"/>
              <a:t>Robustness of Explanations</a:t>
            </a:r>
            <a:endParaRPr sz="3900"/>
          </a:p>
        </p:txBody>
      </p:sp>
      <p:sp>
        <p:nvSpPr>
          <p:cNvPr id="850" name="Google Shape;850;p66" descr="https://codelearn.io/Media/Default/Users/khangnvt1/lime/6.png"/>
          <p:cNvSpPr/>
          <p:nvPr/>
        </p:nvSpPr>
        <p:spPr>
          <a:xfrm>
            <a:off x="116681"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1" name="Google Shape;851;p66"/>
          <p:cNvSpPr/>
          <p:nvPr/>
        </p:nvSpPr>
        <p:spPr>
          <a:xfrm>
            <a:off x="0" y="965439"/>
            <a:ext cx="9150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852" name="Google Shape;852;p66"/>
          <p:cNvSpPr/>
          <p:nvPr/>
        </p:nvSpPr>
        <p:spPr>
          <a:xfrm>
            <a:off x="359230" y="110761"/>
            <a:ext cx="1139700" cy="1139700"/>
          </a:xfrm>
          <a:prstGeom prst="donut">
            <a:avLst>
              <a:gd name="adj" fmla="val 25000"/>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853" name="Google Shape;853;p66"/>
          <p:cNvSpPr/>
          <p:nvPr/>
        </p:nvSpPr>
        <p:spPr>
          <a:xfrm>
            <a:off x="943214" y="110761"/>
            <a:ext cx="82008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854" name="Google Shape;854;p66"/>
          <p:cNvSpPr txBox="1"/>
          <p:nvPr/>
        </p:nvSpPr>
        <p:spPr>
          <a:xfrm>
            <a:off x="646181" y="4270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2</a:t>
            </a:r>
            <a:endParaRPr sz="2700" b="1">
              <a:solidFill>
                <a:schemeClr val="dk1"/>
              </a:solidFill>
              <a:latin typeface="Arial"/>
              <a:ea typeface="Arial"/>
              <a:cs typeface="Arial"/>
              <a:sym typeface="Arial"/>
            </a:endParaRPr>
          </a:p>
        </p:txBody>
      </p:sp>
      <p:sp>
        <p:nvSpPr>
          <p:cNvPr id="855" name="Google Shape;855;p66"/>
          <p:cNvSpPr txBox="1"/>
          <p:nvPr/>
        </p:nvSpPr>
        <p:spPr>
          <a:xfrm>
            <a:off x="943225" y="1329350"/>
            <a:ext cx="76983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Tạo ra các điểm xung quanh điểm xác định trong khi huấn luyện mô hình cục bộ </a:t>
            </a:r>
            <a:r>
              <a:rPr lang="en" i="1">
                <a:solidFill>
                  <a:schemeClr val="dk1"/>
                </a:solidFill>
                <a:highlight>
                  <a:srgbClr val="FFFFFF"/>
                </a:highlight>
                <a:latin typeface="Times New Roman"/>
                <a:ea typeface="Times New Roman"/>
                <a:cs typeface="Times New Roman"/>
                <a:sym typeface="Times New Roman"/>
              </a:rPr>
              <a:t>g</a:t>
            </a:r>
            <a:r>
              <a:rPr lang="en">
                <a:solidFill>
                  <a:schemeClr val="dk1"/>
                </a:solidFill>
                <a:highlight>
                  <a:srgbClr val="FFFFFF"/>
                </a:highlight>
                <a:latin typeface="Times New Roman"/>
                <a:ea typeface="Times New Roman"/>
                <a:cs typeface="Times New Roman"/>
                <a:sym typeface="Times New Roman"/>
              </a:rPr>
              <a:t> cho đến khi nó hội tụ theo các tiêu chí cụ thể là độ quan trọng và độ lỗi.</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Cơ chế: Vòng lặp tạo lần lượt các điểm lân cận kích thước b xung quanh x và khớp mô hình cho đến khi nào thoả điều kiện hội tụ.</a:t>
            </a:r>
            <a:endParaRPr>
              <a:latin typeface="Times New Roman"/>
              <a:ea typeface="Times New Roman"/>
              <a:cs typeface="Times New Roman"/>
              <a:sym typeface="Times New Roman"/>
            </a:endParaRPr>
          </a:p>
        </p:txBody>
      </p:sp>
      <p:pic>
        <p:nvPicPr>
          <p:cNvPr id="856" name="Google Shape;856;p66"/>
          <p:cNvPicPr preferRelativeResize="0"/>
          <p:nvPr/>
        </p:nvPicPr>
        <p:blipFill>
          <a:blip r:embed="rId3">
            <a:alphaModFix/>
          </a:blip>
          <a:stretch>
            <a:fillRect/>
          </a:stretch>
        </p:blipFill>
        <p:spPr>
          <a:xfrm>
            <a:off x="2902550" y="2192075"/>
            <a:ext cx="3591025" cy="1015650"/>
          </a:xfrm>
          <a:prstGeom prst="rect">
            <a:avLst/>
          </a:prstGeom>
          <a:noFill/>
          <a:ln>
            <a:noFill/>
          </a:ln>
        </p:spPr>
      </p:pic>
      <p:pic>
        <p:nvPicPr>
          <p:cNvPr id="857" name="Google Shape;857;p66"/>
          <p:cNvPicPr preferRelativeResize="0"/>
          <p:nvPr/>
        </p:nvPicPr>
        <p:blipFill>
          <a:blip r:embed="rId4">
            <a:alphaModFix/>
          </a:blip>
          <a:stretch>
            <a:fillRect/>
          </a:stretch>
        </p:blipFill>
        <p:spPr>
          <a:xfrm>
            <a:off x="982975" y="3531700"/>
            <a:ext cx="7658550" cy="729387"/>
          </a:xfrm>
          <a:prstGeom prst="rect">
            <a:avLst/>
          </a:prstGeom>
          <a:noFill/>
          <a:ln>
            <a:noFill/>
          </a:ln>
        </p:spPr>
      </p:pic>
      <p:pic>
        <p:nvPicPr>
          <p:cNvPr id="858" name="Google Shape;858;p66"/>
          <p:cNvPicPr preferRelativeResize="0"/>
          <p:nvPr/>
        </p:nvPicPr>
        <p:blipFill>
          <a:blip r:embed="rId5">
            <a:alphaModFix/>
          </a:blip>
          <a:stretch>
            <a:fillRect/>
          </a:stretch>
        </p:blipFill>
        <p:spPr>
          <a:xfrm>
            <a:off x="3488113" y="3138800"/>
            <a:ext cx="2279975" cy="399400"/>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67"/>
          <p:cNvSpPr txBox="1">
            <a:spLocks noGrp="1"/>
          </p:cNvSpPr>
          <p:nvPr>
            <p:ph type="body" idx="1"/>
          </p:nvPr>
        </p:nvSpPr>
        <p:spPr>
          <a:xfrm>
            <a:off x="1590551" y="254632"/>
            <a:ext cx="7331993" cy="543185"/>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4100"/>
              <a:buNone/>
            </a:pPr>
            <a:r>
              <a:rPr lang="en"/>
              <a:t>Cài đặt thí nghiệm</a:t>
            </a:r>
            <a:endParaRPr/>
          </a:p>
        </p:txBody>
      </p:sp>
      <p:grpSp>
        <p:nvGrpSpPr>
          <p:cNvPr id="864" name="Google Shape;864;p67"/>
          <p:cNvGrpSpPr/>
          <p:nvPr/>
        </p:nvGrpSpPr>
        <p:grpSpPr>
          <a:xfrm>
            <a:off x="235414" y="1429983"/>
            <a:ext cx="2910210" cy="3196338"/>
            <a:chOff x="5369718" y="2683668"/>
            <a:chExt cx="1452563" cy="1595377"/>
          </a:xfrm>
        </p:grpSpPr>
        <p:sp>
          <p:nvSpPr>
            <p:cNvPr id="865" name="Google Shape;865;p67"/>
            <p:cNvSpPr/>
            <p:nvPr/>
          </p:nvSpPr>
          <p:spPr>
            <a:xfrm>
              <a:off x="6075509" y="4015008"/>
              <a:ext cx="264037" cy="264037"/>
            </a:xfrm>
            <a:custGeom>
              <a:avLst/>
              <a:gdLst/>
              <a:ahLst/>
              <a:cxnLst/>
              <a:rect l="l" t="t" r="r" b="b"/>
              <a:pathLst>
                <a:path w="228600" h="228600" extrusionOk="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6" name="Google Shape;866;p67"/>
            <p:cNvSpPr/>
            <p:nvPr/>
          </p:nvSpPr>
          <p:spPr>
            <a:xfrm>
              <a:off x="5820521" y="4015008"/>
              <a:ext cx="264037" cy="264037"/>
            </a:xfrm>
            <a:custGeom>
              <a:avLst/>
              <a:gdLst/>
              <a:ahLst/>
              <a:cxnLst/>
              <a:rect l="l" t="t" r="r" b="b"/>
              <a:pathLst>
                <a:path w="228600" h="228600" extrusionOk="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7" name="Google Shape;867;p67"/>
            <p:cNvSpPr/>
            <p:nvPr/>
          </p:nvSpPr>
          <p:spPr>
            <a:xfrm>
              <a:off x="5420716" y="3610451"/>
              <a:ext cx="333375" cy="285750"/>
            </a:xfrm>
            <a:custGeom>
              <a:avLst/>
              <a:gdLst/>
              <a:ahLst/>
              <a:cxnLst/>
              <a:rect l="l" t="t" r="r" b="b"/>
              <a:pathLst>
                <a:path w="333375" h="285750" extrusionOk="0">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8" name="Google Shape;868;p67"/>
            <p:cNvSpPr/>
            <p:nvPr/>
          </p:nvSpPr>
          <p:spPr>
            <a:xfrm>
              <a:off x="5426868" y="3847623"/>
              <a:ext cx="85725" cy="76200"/>
            </a:xfrm>
            <a:custGeom>
              <a:avLst/>
              <a:gdLst/>
              <a:ahLst/>
              <a:cxnLst/>
              <a:rect l="l" t="t" r="r" b="b"/>
              <a:pathLst>
                <a:path w="85725" h="76200" extrusionOk="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9" name="Google Shape;869;p67"/>
            <p:cNvSpPr/>
            <p:nvPr/>
          </p:nvSpPr>
          <p:spPr>
            <a:xfrm>
              <a:off x="5369718" y="3911100"/>
              <a:ext cx="209550" cy="171450"/>
            </a:xfrm>
            <a:custGeom>
              <a:avLst/>
              <a:gdLst/>
              <a:ahLst/>
              <a:cxnLst/>
              <a:rect l="l" t="t" r="r" b="b"/>
              <a:pathLst>
                <a:path w="209550" h="171450" extrusionOk="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0" name="Google Shape;870;p67"/>
            <p:cNvSpPr/>
            <p:nvPr/>
          </p:nvSpPr>
          <p:spPr>
            <a:xfrm>
              <a:off x="6389803" y="3429476"/>
              <a:ext cx="371475" cy="247650"/>
            </a:xfrm>
            <a:custGeom>
              <a:avLst/>
              <a:gdLst/>
              <a:ahLst/>
              <a:cxnLst/>
              <a:rect l="l" t="t" r="r" b="b"/>
              <a:pathLst>
                <a:path w="371475" h="247650" extrusionOk="0">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1" name="Google Shape;871;p67"/>
            <p:cNvSpPr/>
            <p:nvPr/>
          </p:nvSpPr>
          <p:spPr>
            <a:xfrm>
              <a:off x="6677501" y="3390423"/>
              <a:ext cx="85725" cy="76200"/>
            </a:xfrm>
            <a:custGeom>
              <a:avLst/>
              <a:gdLst/>
              <a:ahLst/>
              <a:cxnLst/>
              <a:rect l="l" t="t" r="r" b="b"/>
              <a:pathLst>
                <a:path w="85725" h="76200" extrusionOk="0">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2" name="Google Shape;872;p67"/>
            <p:cNvSpPr/>
            <p:nvPr/>
          </p:nvSpPr>
          <p:spPr>
            <a:xfrm>
              <a:off x="6612731" y="3234171"/>
              <a:ext cx="209550" cy="171450"/>
            </a:xfrm>
            <a:custGeom>
              <a:avLst/>
              <a:gdLst/>
              <a:ahLst/>
              <a:cxnLst/>
              <a:rect l="l" t="t" r="r" b="b"/>
              <a:pathLst>
                <a:path w="209550" h="171450" extrusionOk="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3" name="Google Shape;873;p67"/>
            <p:cNvSpPr/>
            <p:nvPr/>
          </p:nvSpPr>
          <p:spPr>
            <a:xfrm>
              <a:off x="6213633" y="3518058"/>
              <a:ext cx="228600" cy="228600"/>
            </a:xfrm>
            <a:custGeom>
              <a:avLst/>
              <a:gdLst/>
              <a:ahLst/>
              <a:cxnLst/>
              <a:rect l="l" t="t" r="r" b="b"/>
              <a:pathLst>
                <a:path w="228600" h="228600" extrusionOk="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4" name="Google Shape;874;p67"/>
            <p:cNvSpPr/>
            <p:nvPr/>
          </p:nvSpPr>
          <p:spPr>
            <a:xfrm>
              <a:off x="5699283" y="3522821"/>
              <a:ext cx="228600" cy="228600"/>
            </a:xfrm>
            <a:custGeom>
              <a:avLst/>
              <a:gdLst/>
              <a:ahLst/>
              <a:cxnLst/>
              <a:rect l="l" t="t" r="r" b="b"/>
              <a:pathLst>
                <a:path w="228600" h="228600" extrusionOk="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5" name="Google Shape;875;p67"/>
            <p:cNvSpPr/>
            <p:nvPr/>
          </p:nvSpPr>
          <p:spPr>
            <a:xfrm>
              <a:off x="5790723" y="3423761"/>
              <a:ext cx="561975" cy="504825"/>
            </a:xfrm>
            <a:custGeom>
              <a:avLst/>
              <a:gdLst/>
              <a:ahLst/>
              <a:cxnLst/>
              <a:rect l="l" t="t" r="r" b="b"/>
              <a:pathLst>
                <a:path w="561975" h="504825" extrusionOk="0">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rgbClr val="DCDED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6" name="Google Shape;876;p67"/>
            <p:cNvSpPr/>
            <p:nvPr/>
          </p:nvSpPr>
          <p:spPr>
            <a:xfrm>
              <a:off x="5790723" y="3661886"/>
              <a:ext cx="561975" cy="504825"/>
            </a:xfrm>
            <a:custGeom>
              <a:avLst/>
              <a:gdLst/>
              <a:ahLst/>
              <a:cxnLst/>
              <a:rect l="l" t="t" r="r" b="b"/>
              <a:pathLst>
                <a:path w="561975" h="504825" extrusionOk="0">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rgbClr val="DCDED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7" name="Google Shape;877;p67"/>
            <p:cNvSpPr/>
            <p:nvPr/>
          </p:nvSpPr>
          <p:spPr>
            <a:xfrm>
              <a:off x="6311741" y="3046571"/>
              <a:ext cx="152400" cy="228600"/>
            </a:xfrm>
            <a:custGeom>
              <a:avLst/>
              <a:gdLst/>
              <a:ahLst/>
              <a:cxnLst/>
              <a:rect l="l" t="t" r="r" b="b"/>
              <a:pathLst>
                <a:path w="152400" h="228600" extrusionOk="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8" name="Google Shape;878;p67"/>
            <p:cNvSpPr/>
            <p:nvPr/>
          </p:nvSpPr>
          <p:spPr>
            <a:xfrm>
              <a:off x="5679281" y="3046571"/>
              <a:ext cx="152400" cy="228600"/>
            </a:xfrm>
            <a:custGeom>
              <a:avLst/>
              <a:gdLst/>
              <a:ahLst/>
              <a:cxnLst/>
              <a:rect l="l" t="t" r="r" b="b"/>
              <a:pathLst>
                <a:path w="152400" h="228600" extrusionOk="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9" name="Google Shape;879;p67"/>
            <p:cNvSpPr/>
            <p:nvPr/>
          </p:nvSpPr>
          <p:spPr>
            <a:xfrm>
              <a:off x="5749766" y="2922746"/>
              <a:ext cx="638175" cy="466725"/>
            </a:xfrm>
            <a:custGeom>
              <a:avLst/>
              <a:gdLst/>
              <a:ahLst/>
              <a:cxnLst/>
              <a:rect l="l" t="t" r="r" b="b"/>
              <a:pathLst>
                <a:path w="638175" h="466725" extrusionOk="0">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rgbClr val="DCDED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0" name="Google Shape;880;p67"/>
            <p:cNvSpPr/>
            <p:nvPr/>
          </p:nvSpPr>
          <p:spPr>
            <a:xfrm>
              <a:off x="5949791" y="2833211"/>
              <a:ext cx="228600" cy="95250"/>
            </a:xfrm>
            <a:custGeom>
              <a:avLst/>
              <a:gdLst/>
              <a:ahLst/>
              <a:cxnLst/>
              <a:rect l="l" t="t" r="r" b="b"/>
              <a:pathLst>
                <a:path w="228600" h="95250" extrusionOk="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1" name="Google Shape;881;p67"/>
            <p:cNvSpPr/>
            <p:nvPr/>
          </p:nvSpPr>
          <p:spPr>
            <a:xfrm>
              <a:off x="6037355" y="2683668"/>
              <a:ext cx="57150" cy="190500"/>
            </a:xfrm>
            <a:custGeom>
              <a:avLst/>
              <a:gdLst/>
              <a:ahLst/>
              <a:cxnLst/>
              <a:rect l="l" t="t" r="r" b="b"/>
              <a:pathLst>
                <a:path w="57150" h="190500" extrusionOk="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2" name="Google Shape;882;p67"/>
            <p:cNvSpPr/>
            <p:nvPr/>
          </p:nvSpPr>
          <p:spPr>
            <a:xfrm>
              <a:off x="5975508" y="3546561"/>
              <a:ext cx="47625" cy="47625"/>
            </a:xfrm>
            <a:custGeom>
              <a:avLst/>
              <a:gdLst/>
              <a:ahLst/>
              <a:cxnLst/>
              <a:rect l="l" t="t" r="r" b="b"/>
              <a:pathLst>
                <a:path w="47625" h="47625" extrusionOk="0">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3" name="Google Shape;883;p67"/>
            <p:cNvSpPr/>
            <p:nvPr/>
          </p:nvSpPr>
          <p:spPr>
            <a:xfrm>
              <a:off x="6029801" y="3546561"/>
              <a:ext cx="47625" cy="47625"/>
            </a:xfrm>
            <a:custGeom>
              <a:avLst/>
              <a:gdLst/>
              <a:ahLst/>
              <a:cxnLst/>
              <a:rect l="l" t="t" r="r" b="b"/>
              <a:pathLst>
                <a:path w="47625" h="47625" extrusionOk="0">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4" name="Google Shape;884;p67"/>
            <p:cNvSpPr/>
            <p:nvPr/>
          </p:nvSpPr>
          <p:spPr>
            <a:xfrm>
              <a:off x="6081236" y="3546561"/>
              <a:ext cx="47625" cy="47625"/>
            </a:xfrm>
            <a:custGeom>
              <a:avLst/>
              <a:gdLst/>
              <a:ahLst/>
              <a:cxnLst/>
              <a:rect l="l" t="t" r="r" b="b"/>
              <a:pathLst>
                <a:path w="47625" h="47625" extrusionOk="0">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5" name="Google Shape;885;p67"/>
            <p:cNvSpPr/>
            <p:nvPr/>
          </p:nvSpPr>
          <p:spPr>
            <a:xfrm>
              <a:off x="6135528" y="3546561"/>
              <a:ext cx="47625" cy="47625"/>
            </a:xfrm>
            <a:custGeom>
              <a:avLst/>
              <a:gdLst/>
              <a:ahLst/>
              <a:cxnLst/>
              <a:rect l="l" t="t" r="r" b="b"/>
              <a:pathLst>
                <a:path w="47625" h="47625" extrusionOk="0">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6" name="Google Shape;886;p67"/>
            <p:cNvSpPr/>
            <p:nvPr/>
          </p:nvSpPr>
          <p:spPr>
            <a:xfrm>
              <a:off x="5829776" y="3046571"/>
              <a:ext cx="485775" cy="161925"/>
            </a:xfrm>
            <a:custGeom>
              <a:avLst/>
              <a:gdLst/>
              <a:ahLst/>
              <a:cxnLst/>
              <a:rect l="l" t="t" r="r" b="b"/>
              <a:pathLst>
                <a:path w="485775" h="161925" extrusionOk="0">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7" name="Google Shape;887;p67"/>
            <p:cNvSpPr/>
            <p:nvPr/>
          </p:nvSpPr>
          <p:spPr>
            <a:xfrm>
              <a:off x="5923121" y="3090386"/>
              <a:ext cx="57150" cy="57150"/>
            </a:xfrm>
            <a:custGeom>
              <a:avLst/>
              <a:gdLst/>
              <a:ahLst/>
              <a:cxnLst/>
              <a:rect l="l" t="t" r="r" b="b"/>
              <a:pathLst>
                <a:path w="57150" h="57150" extrusionOk="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8" name="Google Shape;888;p67"/>
            <p:cNvSpPr/>
            <p:nvPr/>
          </p:nvSpPr>
          <p:spPr>
            <a:xfrm>
              <a:off x="6164103" y="3090386"/>
              <a:ext cx="57150" cy="57150"/>
            </a:xfrm>
            <a:custGeom>
              <a:avLst/>
              <a:gdLst/>
              <a:ahLst/>
              <a:cxnLst/>
              <a:rect l="l" t="t" r="r" b="b"/>
              <a:pathLst>
                <a:path w="57150" h="57150" extrusionOk="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89" name="Google Shape;889;p67"/>
            <p:cNvSpPr/>
            <p:nvPr/>
          </p:nvSpPr>
          <p:spPr>
            <a:xfrm>
              <a:off x="5936456" y="3367563"/>
              <a:ext cx="276225" cy="66675"/>
            </a:xfrm>
            <a:custGeom>
              <a:avLst/>
              <a:gdLst/>
              <a:ahLst/>
              <a:cxnLst/>
              <a:rect l="l" t="t" r="r" b="b"/>
              <a:pathLst>
                <a:path w="276225" h="66675" extrusionOk="0">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90" name="Google Shape;890;p67"/>
            <p:cNvSpPr/>
            <p:nvPr/>
          </p:nvSpPr>
          <p:spPr>
            <a:xfrm>
              <a:off x="5853588" y="3629501"/>
              <a:ext cx="438150" cy="304800"/>
            </a:xfrm>
            <a:custGeom>
              <a:avLst/>
              <a:gdLst/>
              <a:ahLst/>
              <a:cxnLst/>
              <a:rect l="l" t="t" r="r" b="b"/>
              <a:pathLst>
                <a:path w="438150" h="304800" extrusionOk="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pic>
        <p:nvPicPr>
          <p:cNvPr id="891" name="Google Shape;891;p67"/>
          <p:cNvPicPr preferRelativeResize="0"/>
          <p:nvPr/>
        </p:nvPicPr>
        <p:blipFill>
          <a:blip r:embed="rId3">
            <a:alphaModFix/>
          </a:blip>
          <a:stretch>
            <a:fillRect/>
          </a:stretch>
        </p:blipFill>
        <p:spPr>
          <a:xfrm>
            <a:off x="3320275" y="2161179"/>
            <a:ext cx="5527450" cy="2067925"/>
          </a:xfrm>
          <a:prstGeom prst="rect">
            <a:avLst/>
          </a:prstGeom>
          <a:noFill/>
          <a:ln>
            <a:noFill/>
          </a:ln>
        </p:spPr>
      </p:pic>
      <p:sp>
        <p:nvSpPr>
          <p:cNvPr id="892" name="Google Shape;892;p67"/>
          <p:cNvSpPr txBox="1">
            <a:spLocks noGrp="1"/>
          </p:cNvSpPr>
          <p:nvPr>
            <p:ph type="body" idx="1"/>
          </p:nvPr>
        </p:nvSpPr>
        <p:spPr>
          <a:xfrm>
            <a:off x="2936851" y="1331850"/>
            <a:ext cx="6397500" cy="5946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3F3F3F"/>
              </a:buClr>
              <a:buSzPts val="4100"/>
              <a:buNone/>
            </a:pPr>
            <a:r>
              <a:rPr lang="en" sz="3200">
                <a:solidFill>
                  <a:schemeClr val="dk1"/>
                </a:solidFill>
              </a:rPr>
              <a:t>IRIS Data set (Tabular)</a:t>
            </a:r>
            <a:endParaRPr sz="3200">
              <a:solidFill>
                <a:schemeClr val="dk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1"/>
          <p:cNvSpPr txBox="1"/>
          <p:nvPr/>
        </p:nvSpPr>
        <p:spPr>
          <a:xfrm>
            <a:off x="5059279" y="1792343"/>
            <a:ext cx="4084800" cy="1316100"/>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0"/>
              </a:spcBef>
              <a:spcAft>
                <a:spcPts val="0"/>
              </a:spcAft>
              <a:buNone/>
            </a:pPr>
            <a:r>
              <a:rPr lang="en" sz="4500" b="1">
                <a:solidFill>
                  <a:srgbClr val="3F3F3F"/>
                </a:solidFill>
              </a:rPr>
              <a:t>Giới Thiệu</a:t>
            </a:r>
            <a:endParaRPr sz="4500" b="1">
              <a:solidFill>
                <a:srgbClr val="3F3F3F"/>
              </a:solidFill>
            </a:endParaRPr>
          </a:p>
          <a:p>
            <a:pPr marL="0" marR="0" lvl="0" indent="0" algn="l" rtl="0">
              <a:lnSpc>
                <a:spcPct val="90000"/>
              </a:lnSpc>
              <a:spcBef>
                <a:spcPts val="0"/>
              </a:spcBef>
              <a:spcAft>
                <a:spcPts val="0"/>
              </a:spcAft>
              <a:buNone/>
            </a:pPr>
            <a:r>
              <a:rPr lang="en" sz="4500" b="1">
                <a:solidFill>
                  <a:srgbClr val="3F3F3F"/>
                </a:solidFill>
              </a:rPr>
              <a:t>LIME</a:t>
            </a:r>
            <a:endParaRPr sz="4500" b="1">
              <a:solidFill>
                <a:srgbClr val="3F3F3F"/>
              </a:solidFill>
            </a:endParaRPr>
          </a:p>
        </p:txBody>
      </p:sp>
      <p:sp>
        <p:nvSpPr>
          <p:cNvPr id="515" name="Google Shape;515;p41"/>
          <p:cNvSpPr/>
          <p:nvPr/>
        </p:nvSpPr>
        <p:spPr>
          <a:xfrm>
            <a:off x="1000350" y="905825"/>
            <a:ext cx="2501525" cy="2741100"/>
          </a:xfrm>
          <a:prstGeom prst="rect">
            <a:avLst/>
          </a:prstGeom>
        </p:spPr>
        <p:txBody>
          <a:bodyPr>
            <a:prstTxWarp prst="textPlain">
              <a:avLst/>
            </a:prstTxWarp>
          </a:bodyPr>
          <a:lstStyle/>
          <a:p>
            <a:pPr lvl="0" algn="ctr"/>
            <a:r>
              <a:rPr b="0" i="0">
                <a:ln w="9525" cap="flat" cmpd="sng">
                  <a:solidFill>
                    <a:srgbClr val="87ADDB"/>
                  </a:solidFill>
                  <a:prstDash val="solid"/>
                  <a:round/>
                  <a:headEnd type="none" w="sm" len="sm"/>
                  <a:tailEnd type="none" w="sm" len="sm"/>
                </a:ln>
                <a:solidFill>
                  <a:srgbClr val="87ADDB"/>
                </a:solidFill>
                <a:latin typeface="Arial"/>
              </a:rPr>
              <a:t>M</a:t>
            </a:r>
          </a:p>
        </p:txBody>
      </p:sp>
      <p:pic>
        <p:nvPicPr>
          <p:cNvPr id="516" name="Google Shape;516;p41"/>
          <p:cNvPicPr preferRelativeResize="0"/>
          <p:nvPr/>
        </p:nvPicPr>
        <p:blipFill>
          <a:blip r:embed="rId3">
            <a:alphaModFix/>
          </a:blip>
          <a:stretch>
            <a:fillRect/>
          </a:stretch>
        </p:blipFill>
        <p:spPr>
          <a:xfrm>
            <a:off x="3668625" y="704150"/>
            <a:ext cx="1390650" cy="3188275"/>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68"/>
          <p:cNvSpPr txBox="1"/>
          <p:nvPr/>
        </p:nvSpPr>
        <p:spPr>
          <a:xfrm>
            <a:off x="3013910" y="1987369"/>
            <a:ext cx="3248527" cy="746407"/>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4400" b="1">
                <a:solidFill>
                  <a:srgbClr val="427EC6"/>
                </a:solidFill>
              </a:rPr>
              <a:t>Thank You</a:t>
            </a:r>
            <a:endParaRPr sz="4400" b="1">
              <a:solidFill>
                <a:srgbClr val="427EC6"/>
              </a:solidFill>
            </a:endParaRPr>
          </a:p>
        </p:txBody>
      </p:sp>
      <p:sp>
        <p:nvSpPr>
          <p:cNvPr id="898" name="Google Shape;898;p68"/>
          <p:cNvSpPr txBox="1"/>
          <p:nvPr/>
        </p:nvSpPr>
        <p:spPr>
          <a:xfrm>
            <a:off x="3013874" y="2652471"/>
            <a:ext cx="3248400" cy="2847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b="1">
                <a:solidFill>
                  <a:srgbClr val="427EC6"/>
                </a:solidFill>
              </a:rPr>
              <a:t>For your Attention</a:t>
            </a:r>
            <a:endParaRPr sz="1400" b="1">
              <a:solidFill>
                <a:srgbClr val="427EC6"/>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2"/>
          <p:cNvSpPr txBox="1"/>
          <p:nvPr/>
        </p:nvSpPr>
        <p:spPr>
          <a:xfrm>
            <a:off x="571938" y="538987"/>
            <a:ext cx="3744650" cy="1210704"/>
          </a:xfrm>
          <a:prstGeom prst="rect">
            <a:avLst/>
          </a:prstGeom>
          <a:noFill/>
          <a:ln>
            <a:noFill/>
          </a:ln>
        </p:spPr>
        <p:txBody>
          <a:bodyPr spcFirstLastPara="1" wrap="square" lIns="68575" tIns="34275" rIns="68575" bIns="34275" anchor="ctr" anchorCtr="0">
            <a:noAutofit/>
          </a:bodyPr>
          <a:lstStyle/>
          <a:p>
            <a:pPr marL="0" marR="0" lvl="0" indent="0" algn="r" rtl="0">
              <a:lnSpc>
                <a:spcPct val="110000"/>
              </a:lnSpc>
              <a:spcBef>
                <a:spcPts val="0"/>
              </a:spcBef>
              <a:spcAft>
                <a:spcPts val="0"/>
              </a:spcAft>
              <a:buClr>
                <a:schemeClr val="lt1"/>
              </a:buClr>
              <a:buSzPts val="3000"/>
              <a:buFont typeface="Arial"/>
              <a:buNone/>
            </a:pPr>
            <a:r>
              <a:rPr lang="en" sz="3000" b="1">
                <a:solidFill>
                  <a:schemeClr val="lt1"/>
                </a:solidFill>
                <a:latin typeface="Arial"/>
                <a:ea typeface="Arial"/>
                <a:cs typeface="Arial"/>
                <a:sym typeface="Arial"/>
              </a:rPr>
              <a:t>Modern Portfolio Presentation</a:t>
            </a:r>
            <a:endParaRPr sz="1100"/>
          </a:p>
        </p:txBody>
      </p:sp>
      <p:sp>
        <p:nvSpPr>
          <p:cNvPr id="522" name="Google Shape;522;p42"/>
          <p:cNvSpPr txBox="1"/>
          <p:nvPr/>
        </p:nvSpPr>
        <p:spPr>
          <a:xfrm>
            <a:off x="5836692" y="1599398"/>
            <a:ext cx="2384800" cy="90024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rgbClr val="285388"/>
                </a:solidFill>
                <a:latin typeface="Arial"/>
                <a:ea typeface="Arial"/>
                <a:cs typeface="Arial"/>
                <a:sym typeface="Arial"/>
              </a:rPr>
              <a:t>Tính tường minh của mô hình tỉ lệ nghịch với tính chính xác</a:t>
            </a:r>
            <a:endParaRPr sz="1800">
              <a:solidFill>
                <a:srgbClr val="285388"/>
              </a:solidFill>
              <a:latin typeface="Arial"/>
              <a:ea typeface="Arial"/>
              <a:cs typeface="Arial"/>
              <a:sym typeface="Arial"/>
            </a:endParaRPr>
          </a:p>
        </p:txBody>
      </p:sp>
      <p:sp>
        <p:nvSpPr>
          <p:cNvPr id="523" name="Google Shape;523;p42"/>
          <p:cNvSpPr/>
          <p:nvPr/>
        </p:nvSpPr>
        <p:spPr>
          <a:xfrm>
            <a:off x="5502169" y="1144339"/>
            <a:ext cx="473336" cy="372300"/>
          </a:xfrm>
          <a:custGeom>
            <a:avLst/>
            <a:gdLst/>
            <a:ahLst/>
            <a:cxnLst/>
            <a:rect l="l" t="t" r="r" b="b"/>
            <a:pathLst>
              <a:path w="959899" h="755005" extrusionOk="0">
                <a:moveTo>
                  <a:pt x="891601" y="0"/>
                </a:moveTo>
                <a:lnTo>
                  <a:pt x="959899" y="144047"/>
                </a:lnTo>
                <a:cubicBezTo>
                  <a:pt x="890359" y="167227"/>
                  <a:pt x="840481" y="199513"/>
                  <a:pt x="810264" y="240906"/>
                </a:cubicBezTo>
                <a:cubicBezTo>
                  <a:pt x="780048" y="282299"/>
                  <a:pt x="764111" y="337351"/>
                  <a:pt x="762456" y="406063"/>
                </a:cubicBezTo>
                <a:lnTo>
                  <a:pt x="931338" y="406063"/>
                </a:lnTo>
                <a:lnTo>
                  <a:pt x="931338" y="755005"/>
                </a:lnTo>
                <a:lnTo>
                  <a:pt x="582397" y="755005"/>
                </a:lnTo>
                <a:lnTo>
                  <a:pt x="582397" y="505406"/>
                </a:lnTo>
                <a:cubicBezTo>
                  <a:pt x="582397" y="403580"/>
                  <a:pt x="591296" y="323692"/>
                  <a:pt x="609095" y="265742"/>
                </a:cubicBezTo>
                <a:cubicBezTo>
                  <a:pt x="626894" y="207792"/>
                  <a:pt x="660008" y="155637"/>
                  <a:pt x="708438" y="109277"/>
                </a:cubicBezTo>
                <a:cubicBezTo>
                  <a:pt x="756868" y="62917"/>
                  <a:pt x="817922" y="26491"/>
                  <a:pt x="891601" y="0"/>
                </a:cubicBezTo>
                <a:close/>
                <a:moveTo>
                  <a:pt x="309204" y="0"/>
                </a:moveTo>
                <a:lnTo>
                  <a:pt x="377502" y="144047"/>
                </a:lnTo>
                <a:cubicBezTo>
                  <a:pt x="307962" y="167227"/>
                  <a:pt x="258084" y="199513"/>
                  <a:pt x="227867" y="240906"/>
                </a:cubicBezTo>
                <a:cubicBezTo>
                  <a:pt x="197650" y="282299"/>
                  <a:pt x="181714" y="337351"/>
                  <a:pt x="180059" y="406063"/>
                </a:cubicBezTo>
                <a:lnTo>
                  <a:pt x="348941" y="406063"/>
                </a:lnTo>
                <a:lnTo>
                  <a:pt x="348941" y="755005"/>
                </a:lnTo>
                <a:lnTo>
                  <a:pt x="0" y="755005"/>
                </a:lnTo>
                <a:lnTo>
                  <a:pt x="0" y="505406"/>
                </a:lnTo>
                <a:cubicBezTo>
                  <a:pt x="0" y="404408"/>
                  <a:pt x="8899" y="324726"/>
                  <a:pt x="26698" y="266363"/>
                </a:cubicBezTo>
                <a:cubicBezTo>
                  <a:pt x="44497" y="207999"/>
                  <a:pt x="77404" y="155637"/>
                  <a:pt x="125420" y="109277"/>
                </a:cubicBezTo>
                <a:cubicBezTo>
                  <a:pt x="173436" y="62917"/>
                  <a:pt x="234697" y="26491"/>
                  <a:pt x="3092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24" name="Google Shape;524;p42"/>
          <p:cNvSpPr/>
          <p:nvPr/>
        </p:nvSpPr>
        <p:spPr>
          <a:xfrm rot="10800000">
            <a:off x="8044605" y="2532584"/>
            <a:ext cx="473335" cy="372300"/>
          </a:xfrm>
          <a:custGeom>
            <a:avLst/>
            <a:gdLst/>
            <a:ahLst/>
            <a:cxnLst/>
            <a:rect l="l" t="t" r="r" b="b"/>
            <a:pathLst>
              <a:path w="959899" h="755005" extrusionOk="0">
                <a:moveTo>
                  <a:pt x="891601" y="0"/>
                </a:moveTo>
                <a:lnTo>
                  <a:pt x="959899" y="144047"/>
                </a:lnTo>
                <a:cubicBezTo>
                  <a:pt x="890359" y="167227"/>
                  <a:pt x="840481" y="199513"/>
                  <a:pt x="810264" y="240906"/>
                </a:cubicBezTo>
                <a:cubicBezTo>
                  <a:pt x="780048" y="282299"/>
                  <a:pt x="764111" y="337351"/>
                  <a:pt x="762456" y="406063"/>
                </a:cubicBezTo>
                <a:lnTo>
                  <a:pt x="931338" y="406063"/>
                </a:lnTo>
                <a:lnTo>
                  <a:pt x="931338" y="755005"/>
                </a:lnTo>
                <a:lnTo>
                  <a:pt x="582397" y="755005"/>
                </a:lnTo>
                <a:lnTo>
                  <a:pt x="582397" y="505406"/>
                </a:lnTo>
                <a:cubicBezTo>
                  <a:pt x="582397" y="403580"/>
                  <a:pt x="591296" y="323692"/>
                  <a:pt x="609095" y="265742"/>
                </a:cubicBezTo>
                <a:cubicBezTo>
                  <a:pt x="626894" y="207792"/>
                  <a:pt x="660008" y="155637"/>
                  <a:pt x="708438" y="109277"/>
                </a:cubicBezTo>
                <a:cubicBezTo>
                  <a:pt x="756868" y="62917"/>
                  <a:pt x="817922" y="26491"/>
                  <a:pt x="891601" y="0"/>
                </a:cubicBezTo>
                <a:close/>
                <a:moveTo>
                  <a:pt x="309204" y="0"/>
                </a:moveTo>
                <a:lnTo>
                  <a:pt x="377502" y="144047"/>
                </a:lnTo>
                <a:cubicBezTo>
                  <a:pt x="307962" y="167227"/>
                  <a:pt x="258084" y="199513"/>
                  <a:pt x="227867" y="240906"/>
                </a:cubicBezTo>
                <a:cubicBezTo>
                  <a:pt x="197650" y="282299"/>
                  <a:pt x="181714" y="337351"/>
                  <a:pt x="180059" y="406063"/>
                </a:cubicBezTo>
                <a:lnTo>
                  <a:pt x="348941" y="406063"/>
                </a:lnTo>
                <a:lnTo>
                  <a:pt x="348941" y="755005"/>
                </a:lnTo>
                <a:lnTo>
                  <a:pt x="0" y="755005"/>
                </a:lnTo>
                <a:lnTo>
                  <a:pt x="0" y="505406"/>
                </a:lnTo>
                <a:cubicBezTo>
                  <a:pt x="0" y="404408"/>
                  <a:pt x="8899" y="324726"/>
                  <a:pt x="26698" y="266363"/>
                </a:cubicBezTo>
                <a:cubicBezTo>
                  <a:pt x="44497" y="207999"/>
                  <a:pt x="77404" y="155637"/>
                  <a:pt x="125420" y="109277"/>
                </a:cubicBezTo>
                <a:cubicBezTo>
                  <a:pt x="173436" y="62917"/>
                  <a:pt x="234697" y="26491"/>
                  <a:pt x="3092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25" name="Google Shape;525;p42"/>
          <p:cNvSpPr txBox="1"/>
          <p:nvPr/>
        </p:nvSpPr>
        <p:spPr>
          <a:xfrm>
            <a:off x="5348599" y="3796361"/>
            <a:ext cx="3244800" cy="415500"/>
          </a:xfrm>
          <a:prstGeom prst="rect">
            <a:avLst/>
          </a:prstGeom>
          <a:noFill/>
          <a:ln>
            <a:noFill/>
          </a:ln>
        </p:spPr>
        <p:txBody>
          <a:bodyPr spcFirstLastPara="1" wrap="square" lIns="27000" tIns="0" rIns="27000" bIns="0" anchor="ctr" anchorCtr="0">
            <a:spAutoFit/>
          </a:bodyPr>
          <a:lstStyle/>
          <a:p>
            <a:pPr marL="0" marR="0" lvl="0" indent="0" algn="l" rtl="0">
              <a:spcBef>
                <a:spcPts val="0"/>
              </a:spcBef>
              <a:spcAft>
                <a:spcPts val="0"/>
              </a:spcAft>
              <a:buNone/>
            </a:pPr>
            <a:r>
              <a:rPr lang="en" sz="2700">
                <a:solidFill>
                  <a:srgbClr val="3F3F3F"/>
                </a:solidFill>
                <a:latin typeface="Arial"/>
                <a:ea typeface="Arial"/>
                <a:cs typeface="Arial"/>
                <a:sym typeface="Arial"/>
              </a:rPr>
              <a:t>Black Box Model</a:t>
            </a:r>
            <a:endParaRPr sz="2700">
              <a:solidFill>
                <a:srgbClr val="3F3F3F"/>
              </a:solidFill>
              <a:latin typeface="Arial"/>
              <a:ea typeface="Arial"/>
              <a:cs typeface="Arial"/>
              <a:sym typeface="Arial"/>
            </a:endParaRPr>
          </a:p>
        </p:txBody>
      </p:sp>
      <p:pic>
        <p:nvPicPr>
          <p:cNvPr id="526" name="Google Shape;526;p42"/>
          <p:cNvPicPr preferRelativeResize="0">
            <a:picLocks noGrp="1"/>
          </p:cNvPicPr>
          <p:nvPr>
            <p:ph type="pic" idx="2"/>
          </p:nvPr>
        </p:nvPicPr>
        <p:blipFill rotWithShape="1">
          <a:blip r:embed="rId3">
            <a:alphaModFix/>
          </a:blip>
          <a:srcRect/>
          <a:stretch/>
        </p:blipFill>
        <p:spPr>
          <a:xfrm>
            <a:off x="0" y="972773"/>
            <a:ext cx="5264754" cy="3197954"/>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43"/>
          <p:cNvPicPr preferRelativeResize="0">
            <a:picLocks noGrp="1"/>
          </p:cNvPicPr>
          <p:nvPr>
            <p:ph type="pic" idx="2"/>
          </p:nvPr>
        </p:nvPicPr>
        <p:blipFill rotWithShape="1">
          <a:blip r:embed="rId3">
            <a:alphaModFix/>
          </a:blip>
          <a:srcRect l="8259" r="8258"/>
          <a:stretch/>
        </p:blipFill>
        <p:spPr>
          <a:xfrm>
            <a:off x="329185" y="334756"/>
            <a:ext cx="5089314" cy="4473987"/>
          </a:xfrm>
          <a:prstGeom prst="rect">
            <a:avLst/>
          </a:prstGeom>
          <a:solidFill>
            <a:srgbClr val="F2F2F2"/>
          </a:solidFill>
          <a:ln>
            <a:noFill/>
          </a:ln>
        </p:spPr>
      </p:pic>
      <p:sp>
        <p:nvSpPr>
          <p:cNvPr id="532" name="Google Shape;532;p43"/>
          <p:cNvSpPr txBox="1"/>
          <p:nvPr/>
        </p:nvSpPr>
        <p:spPr>
          <a:xfrm>
            <a:off x="5684493" y="1279088"/>
            <a:ext cx="3459507" cy="2585324"/>
          </a:xfrm>
          <a:prstGeom prst="rect">
            <a:avLst/>
          </a:prstGeom>
          <a:noFill/>
          <a:ln>
            <a:noFill/>
          </a:ln>
        </p:spPr>
        <p:txBody>
          <a:bodyPr spcFirstLastPara="1" wrap="square" lIns="27000" tIns="0" rIns="27000" bIns="0" anchor="ctr" anchorCtr="0">
            <a:spAutoFit/>
          </a:bodyPr>
          <a:lstStyle/>
          <a:p>
            <a:pPr marL="0" marR="0" lvl="0" indent="0" algn="l" rtl="0">
              <a:spcBef>
                <a:spcPts val="0"/>
              </a:spcBef>
              <a:spcAft>
                <a:spcPts val="0"/>
              </a:spcAft>
              <a:buNone/>
            </a:pPr>
            <a:r>
              <a:rPr lang="en" sz="2400">
                <a:solidFill>
                  <a:srgbClr val="3F3F3F"/>
                </a:solidFill>
                <a:latin typeface="Arial"/>
                <a:ea typeface="Arial"/>
                <a:cs typeface="Arial"/>
                <a:sym typeface="Arial"/>
              </a:rPr>
              <a:t>Lần đầu tiên giới thiệu vào 2016 bởi 3 data scientists tại Đại Học Washington là: </a:t>
            </a:r>
            <a:endParaRPr sz="1100"/>
          </a:p>
          <a:p>
            <a:pPr marL="431800" marR="0" lvl="0" indent="-431800" algn="l" rtl="0">
              <a:spcBef>
                <a:spcPts val="0"/>
              </a:spcBef>
              <a:spcAft>
                <a:spcPts val="0"/>
              </a:spcAft>
              <a:buClr>
                <a:srgbClr val="3F3F3F"/>
              </a:buClr>
              <a:buSzPts val="2400"/>
              <a:buFont typeface="Arial"/>
              <a:buChar char="-"/>
            </a:pPr>
            <a:r>
              <a:rPr lang="en" sz="2400">
                <a:solidFill>
                  <a:srgbClr val="3F3F3F"/>
                </a:solidFill>
                <a:latin typeface="Arial"/>
                <a:ea typeface="Arial"/>
                <a:cs typeface="Arial"/>
                <a:sym typeface="Arial"/>
              </a:rPr>
              <a:t>Marco Tulio Ribeiro</a:t>
            </a:r>
            <a:endParaRPr sz="1100"/>
          </a:p>
          <a:p>
            <a:pPr marL="431800" marR="0" lvl="0" indent="-431800" algn="l" rtl="0">
              <a:spcBef>
                <a:spcPts val="0"/>
              </a:spcBef>
              <a:spcAft>
                <a:spcPts val="0"/>
              </a:spcAft>
              <a:buClr>
                <a:srgbClr val="3F3F3F"/>
              </a:buClr>
              <a:buSzPts val="2400"/>
              <a:buFont typeface="Arial"/>
              <a:buChar char="-"/>
            </a:pPr>
            <a:r>
              <a:rPr lang="en" sz="2400">
                <a:solidFill>
                  <a:srgbClr val="3F3F3F"/>
                </a:solidFill>
                <a:latin typeface="Arial"/>
                <a:ea typeface="Arial"/>
                <a:cs typeface="Arial"/>
                <a:sym typeface="Arial"/>
              </a:rPr>
              <a:t>Sameer Singh</a:t>
            </a:r>
            <a:endParaRPr sz="1100"/>
          </a:p>
          <a:p>
            <a:pPr marL="431800" marR="0" lvl="0" indent="-431800" algn="l" rtl="0">
              <a:spcBef>
                <a:spcPts val="0"/>
              </a:spcBef>
              <a:spcAft>
                <a:spcPts val="0"/>
              </a:spcAft>
              <a:buClr>
                <a:srgbClr val="3F3F3F"/>
              </a:buClr>
              <a:buSzPts val="2400"/>
              <a:buFont typeface="Arial"/>
              <a:buChar char="-"/>
            </a:pPr>
            <a:r>
              <a:rPr lang="en" sz="2400">
                <a:solidFill>
                  <a:srgbClr val="3F3F3F"/>
                </a:solidFill>
                <a:latin typeface="Arial"/>
                <a:ea typeface="Arial"/>
                <a:cs typeface="Arial"/>
                <a:sym typeface="Arial"/>
              </a:rPr>
              <a:t>Carlos Guestrin</a:t>
            </a:r>
            <a:endParaRPr sz="2400">
              <a:solidFill>
                <a:srgbClr val="3F3F3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44"/>
          <p:cNvPicPr preferRelativeResize="0"/>
          <p:nvPr/>
        </p:nvPicPr>
        <p:blipFill>
          <a:blip r:embed="rId3">
            <a:alphaModFix/>
          </a:blip>
          <a:stretch>
            <a:fillRect/>
          </a:stretch>
        </p:blipFill>
        <p:spPr>
          <a:xfrm>
            <a:off x="466200" y="161750"/>
            <a:ext cx="5031950" cy="4510184"/>
          </a:xfrm>
          <a:prstGeom prst="rect">
            <a:avLst/>
          </a:prstGeom>
          <a:noFill/>
          <a:ln>
            <a:noFill/>
          </a:ln>
        </p:spPr>
      </p:pic>
      <p:pic>
        <p:nvPicPr>
          <p:cNvPr id="538" name="Google Shape;538;p44"/>
          <p:cNvPicPr preferRelativeResize="0"/>
          <p:nvPr/>
        </p:nvPicPr>
        <p:blipFill rotWithShape="1">
          <a:blip r:embed="rId4">
            <a:alphaModFix/>
          </a:blip>
          <a:srcRect l="24448" r="22158"/>
          <a:stretch/>
        </p:blipFill>
        <p:spPr>
          <a:xfrm>
            <a:off x="5275375" y="161750"/>
            <a:ext cx="3719101" cy="348280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5"/>
          <p:cNvSpPr/>
          <p:nvPr/>
        </p:nvSpPr>
        <p:spPr>
          <a:xfrm>
            <a:off x="4294976" y="1446922"/>
            <a:ext cx="914945" cy="287742"/>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544" name="Google Shape;544;p45"/>
          <p:cNvSpPr/>
          <p:nvPr/>
        </p:nvSpPr>
        <p:spPr>
          <a:xfrm>
            <a:off x="4654206" y="592244"/>
            <a:ext cx="1139699" cy="1139699"/>
          </a:xfrm>
          <a:prstGeom prst="donut">
            <a:avLst>
              <a:gd name="adj" fmla="val 25000"/>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45" name="Google Shape;545;p45"/>
          <p:cNvSpPr/>
          <p:nvPr/>
        </p:nvSpPr>
        <p:spPr>
          <a:xfrm>
            <a:off x="5238190" y="592244"/>
            <a:ext cx="3905810" cy="287742"/>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546" name="Google Shape;546;p45"/>
          <p:cNvSpPr/>
          <p:nvPr/>
        </p:nvSpPr>
        <p:spPr>
          <a:xfrm>
            <a:off x="3351762" y="2301600"/>
            <a:ext cx="914945" cy="28774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547" name="Google Shape;547;p45"/>
          <p:cNvSpPr/>
          <p:nvPr/>
        </p:nvSpPr>
        <p:spPr>
          <a:xfrm>
            <a:off x="3710992" y="1446922"/>
            <a:ext cx="1139699" cy="1139699"/>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48" name="Google Shape;548;p45"/>
          <p:cNvSpPr/>
          <p:nvPr/>
        </p:nvSpPr>
        <p:spPr>
          <a:xfrm>
            <a:off x="2408548" y="3156278"/>
            <a:ext cx="914945" cy="28774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549" name="Google Shape;549;p45"/>
          <p:cNvSpPr/>
          <p:nvPr/>
        </p:nvSpPr>
        <p:spPr>
          <a:xfrm>
            <a:off x="2767777" y="2301600"/>
            <a:ext cx="1139699" cy="1139699"/>
          </a:xfrm>
          <a:prstGeom prst="donut">
            <a:avLst>
              <a:gd name="adj" fmla="val 25000"/>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50" name="Google Shape;550;p45"/>
          <p:cNvSpPr/>
          <p:nvPr/>
        </p:nvSpPr>
        <p:spPr>
          <a:xfrm>
            <a:off x="1838921" y="3312883"/>
            <a:ext cx="989272" cy="989272"/>
          </a:xfrm>
          <a:prstGeom prst="ellipse">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551" name="Google Shape;551;p45"/>
          <p:cNvSpPr/>
          <p:nvPr/>
        </p:nvSpPr>
        <p:spPr>
          <a:xfrm>
            <a:off x="0" y="4008236"/>
            <a:ext cx="2391584" cy="28774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grpSp>
        <p:nvGrpSpPr>
          <p:cNvPr id="552" name="Google Shape;552;p45"/>
          <p:cNvGrpSpPr/>
          <p:nvPr/>
        </p:nvGrpSpPr>
        <p:grpSpPr>
          <a:xfrm>
            <a:off x="4181107" y="2909350"/>
            <a:ext cx="3095686" cy="623250"/>
            <a:chOff x="1199733" y="1275621"/>
            <a:chExt cx="2201100" cy="831000"/>
          </a:xfrm>
        </p:grpSpPr>
        <p:sp>
          <p:nvSpPr>
            <p:cNvPr id="553" name="Google Shape;553;p45"/>
            <p:cNvSpPr txBox="1"/>
            <p:nvPr/>
          </p:nvSpPr>
          <p:spPr>
            <a:xfrm>
              <a:off x="1199733" y="1275621"/>
              <a:ext cx="2201100" cy="831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 sz="1800" b="1">
                  <a:solidFill>
                    <a:srgbClr val="3F3F3F"/>
                  </a:solidFill>
                </a:rPr>
                <a:t>Chọn model giải nghĩa cho các điểm mô phỏng</a:t>
              </a:r>
              <a:endParaRPr sz="1800" b="1">
                <a:solidFill>
                  <a:srgbClr val="3F3F3F"/>
                </a:solidFill>
              </a:endParaRPr>
            </a:p>
          </p:txBody>
        </p:sp>
        <p:sp>
          <p:nvSpPr>
            <p:cNvPr id="554" name="Google Shape;554;p45"/>
            <p:cNvSpPr txBox="1"/>
            <p:nvPr/>
          </p:nvSpPr>
          <p:spPr>
            <a:xfrm>
              <a:off x="1199735" y="1523222"/>
              <a:ext cx="19626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grpSp>
      <p:grpSp>
        <p:nvGrpSpPr>
          <p:cNvPr id="555" name="Google Shape;555;p45"/>
          <p:cNvGrpSpPr/>
          <p:nvPr/>
        </p:nvGrpSpPr>
        <p:grpSpPr>
          <a:xfrm>
            <a:off x="6057712" y="1061483"/>
            <a:ext cx="2166400" cy="623250"/>
            <a:chOff x="1199735" y="1275606"/>
            <a:chExt cx="1962600" cy="831000"/>
          </a:xfrm>
        </p:grpSpPr>
        <p:sp>
          <p:nvSpPr>
            <p:cNvPr id="556" name="Google Shape;556;p45"/>
            <p:cNvSpPr txBox="1"/>
            <p:nvPr/>
          </p:nvSpPr>
          <p:spPr>
            <a:xfrm>
              <a:off x="1199735" y="1275606"/>
              <a:ext cx="1962600" cy="8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rgbClr val="3F3F3F"/>
                  </a:solidFill>
                  <a:latin typeface="Arial"/>
                  <a:ea typeface="Arial"/>
                  <a:cs typeface="Arial"/>
                  <a:sym typeface="Arial"/>
                </a:rPr>
                <a:t>Xác định điểm cần giải thích</a:t>
              </a:r>
              <a:endParaRPr sz="1800" b="1">
                <a:solidFill>
                  <a:srgbClr val="3F3F3F"/>
                </a:solidFill>
                <a:latin typeface="Arial"/>
                <a:ea typeface="Arial"/>
                <a:cs typeface="Arial"/>
                <a:sym typeface="Arial"/>
              </a:endParaRPr>
            </a:p>
          </p:txBody>
        </p:sp>
        <p:sp>
          <p:nvSpPr>
            <p:cNvPr id="557" name="Google Shape;557;p45"/>
            <p:cNvSpPr txBox="1"/>
            <p:nvPr/>
          </p:nvSpPr>
          <p:spPr>
            <a:xfrm>
              <a:off x="1199735" y="1523222"/>
              <a:ext cx="19626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grpSp>
      <p:grpSp>
        <p:nvGrpSpPr>
          <p:cNvPr id="558" name="Google Shape;558;p45"/>
          <p:cNvGrpSpPr/>
          <p:nvPr/>
        </p:nvGrpSpPr>
        <p:grpSpPr>
          <a:xfrm>
            <a:off x="3233425" y="3729517"/>
            <a:ext cx="2760201" cy="531987"/>
            <a:chOff x="1199735" y="1275606"/>
            <a:chExt cx="1962600" cy="709316"/>
          </a:xfrm>
        </p:grpSpPr>
        <p:sp>
          <p:nvSpPr>
            <p:cNvPr id="559" name="Google Shape;559;p45"/>
            <p:cNvSpPr txBox="1"/>
            <p:nvPr/>
          </p:nvSpPr>
          <p:spPr>
            <a:xfrm>
              <a:off x="1199735" y="1275606"/>
              <a:ext cx="19626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rgbClr val="3F3F3F"/>
                  </a:solidFill>
                </a:rPr>
                <a:t>Tạo các giải thích</a:t>
              </a:r>
              <a:endParaRPr sz="1800" b="1">
                <a:solidFill>
                  <a:srgbClr val="3F3F3F"/>
                </a:solidFill>
                <a:latin typeface="Arial"/>
                <a:ea typeface="Arial"/>
                <a:cs typeface="Arial"/>
                <a:sym typeface="Arial"/>
              </a:endParaRPr>
            </a:p>
          </p:txBody>
        </p:sp>
        <p:sp>
          <p:nvSpPr>
            <p:cNvPr id="560" name="Google Shape;560;p45"/>
            <p:cNvSpPr txBox="1"/>
            <p:nvPr/>
          </p:nvSpPr>
          <p:spPr>
            <a:xfrm>
              <a:off x="1199735" y="1523222"/>
              <a:ext cx="19626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grpSp>
      <p:sp>
        <p:nvSpPr>
          <p:cNvPr id="561" name="Google Shape;561;p45"/>
          <p:cNvSpPr/>
          <p:nvPr/>
        </p:nvSpPr>
        <p:spPr>
          <a:xfrm>
            <a:off x="1824563" y="3156278"/>
            <a:ext cx="1139699" cy="1139699"/>
          </a:xfrm>
          <a:prstGeom prst="donut">
            <a:avLst>
              <a:gd name="adj" fmla="val 25000"/>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pSp>
        <p:nvGrpSpPr>
          <p:cNvPr id="562" name="Google Shape;562;p45"/>
          <p:cNvGrpSpPr/>
          <p:nvPr/>
        </p:nvGrpSpPr>
        <p:grpSpPr>
          <a:xfrm>
            <a:off x="5110024" y="1985425"/>
            <a:ext cx="3475777" cy="623250"/>
            <a:chOff x="1199732" y="1275609"/>
            <a:chExt cx="2471400" cy="831000"/>
          </a:xfrm>
        </p:grpSpPr>
        <p:sp>
          <p:nvSpPr>
            <p:cNvPr id="563" name="Google Shape;563;p45"/>
            <p:cNvSpPr txBox="1"/>
            <p:nvPr/>
          </p:nvSpPr>
          <p:spPr>
            <a:xfrm>
              <a:off x="1199732" y="1275609"/>
              <a:ext cx="2471400" cy="8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rgbClr val="3F3F3F"/>
                  </a:solidFill>
                  <a:latin typeface="Arial"/>
                  <a:ea typeface="Arial"/>
                  <a:cs typeface="Arial"/>
                  <a:sym typeface="Arial"/>
                </a:rPr>
                <a:t>Tạo các điểm lân cận xung quanh </a:t>
              </a:r>
              <a:r>
                <a:rPr lang="en" sz="1800" b="1">
                  <a:solidFill>
                    <a:srgbClr val="3F3F3F"/>
                  </a:solidFill>
                </a:rPr>
                <a:t>và trọng số</a:t>
              </a:r>
              <a:endParaRPr sz="1800" b="1">
                <a:solidFill>
                  <a:srgbClr val="3F3F3F"/>
                </a:solidFill>
                <a:latin typeface="Arial"/>
                <a:ea typeface="Arial"/>
                <a:cs typeface="Arial"/>
                <a:sym typeface="Arial"/>
              </a:endParaRPr>
            </a:p>
          </p:txBody>
        </p:sp>
        <p:sp>
          <p:nvSpPr>
            <p:cNvPr id="564" name="Google Shape;564;p45"/>
            <p:cNvSpPr txBox="1"/>
            <p:nvPr/>
          </p:nvSpPr>
          <p:spPr>
            <a:xfrm>
              <a:off x="1199735" y="1523222"/>
              <a:ext cx="19626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grpSp>
      <p:sp>
        <p:nvSpPr>
          <p:cNvPr id="565" name="Google Shape;565;p45"/>
          <p:cNvSpPr txBox="1"/>
          <p:nvPr/>
        </p:nvSpPr>
        <p:spPr>
          <a:xfrm>
            <a:off x="619674" y="707317"/>
            <a:ext cx="3732625" cy="577081"/>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en" sz="3300" b="1">
                <a:solidFill>
                  <a:srgbClr val="262626"/>
                </a:solidFill>
                <a:latin typeface="Arial"/>
                <a:ea typeface="Arial"/>
                <a:cs typeface="Arial"/>
                <a:sym typeface="Arial"/>
              </a:rPr>
              <a:t>Cơ chế hoạt động</a:t>
            </a:r>
            <a:endParaRPr sz="3300" b="1">
              <a:solidFill>
                <a:srgbClr val="262626"/>
              </a:solidFill>
              <a:latin typeface="Arial"/>
              <a:ea typeface="Arial"/>
              <a:cs typeface="Arial"/>
              <a:sym typeface="Arial"/>
            </a:endParaRPr>
          </a:p>
        </p:txBody>
      </p:sp>
      <p:sp>
        <p:nvSpPr>
          <p:cNvPr id="566" name="Google Shape;566;p45"/>
          <p:cNvSpPr txBox="1"/>
          <p:nvPr/>
        </p:nvSpPr>
        <p:spPr>
          <a:xfrm>
            <a:off x="4941157" y="908523"/>
            <a:ext cx="594066" cy="48474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01</a:t>
            </a:r>
            <a:endParaRPr sz="2700" b="1">
              <a:solidFill>
                <a:schemeClr val="dk1"/>
              </a:solidFill>
              <a:latin typeface="Arial"/>
              <a:ea typeface="Arial"/>
              <a:cs typeface="Arial"/>
              <a:sym typeface="Arial"/>
            </a:endParaRPr>
          </a:p>
        </p:txBody>
      </p:sp>
      <p:sp>
        <p:nvSpPr>
          <p:cNvPr id="567" name="Google Shape;567;p45"/>
          <p:cNvSpPr txBox="1"/>
          <p:nvPr/>
        </p:nvSpPr>
        <p:spPr>
          <a:xfrm>
            <a:off x="3983808" y="1755624"/>
            <a:ext cx="594066" cy="48474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02</a:t>
            </a:r>
            <a:endParaRPr sz="2700" b="1">
              <a:solidFill>
                <a:schemeClr val="dk1"/>
              </a:solidFill>
              <a:latin typeface="Arial"/>
              <a:ea typeface="Arial"/>
              <a:cs typeface="Arial"/>
              <a:sym typeface="Arial"/>
            </a:endParaRPr>
          </a:p>
        </p:txBody>
      </p:sp>
      <p:sp>
        <p:nvSpPr>
          <p:cNvPr id="568" name="Google Shape;568;p45"/>
          <p:cNvSpPr txBox="1"/>
          <p:nvPr/>
        </p:nvSpPr>
        <p:spPr>
          <a:xfrm>
            <a:off x="3026459" y="2629075"/>
            <a:ext cx="594066" cy="48474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03</a:t>
            </a:r>
            <a:endParaRPr sz="2700" b="1">
              <a:solidFill>
                <a:schemeClr val="dk1"/>
              </a:solidFill>
              <a:latin typeface="Arial"/>
              <a:ea typeface="Arial"/>
              <a:cs typeface="Arial"/>
              <a:sym typeface="Arial"/>
            </a:endParaRPr>
          </a:p>
        </p:txBody>
      </p:sp>
      <p:sp>
        <p:nvSpPr>
          <p:cNvPr id="569" name="Google Shape;569;p45"/>
          <p:cNvSpPr txBox="1"/>
          <p:nvPr/>
        </p:nvSpPr>
        <p:spPr>
          <a:xfrm>
            <a:off x="2083988" y="3462120"/>
            <a:ext cx="594066" cy="48474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04</a:t>
            </a:r>
            <a:endParaRPr sz="2700" b="1">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9"/>
          <p:cNvSpPr txBox="1"/>
          <p:nvPr/>
        </p:nvSpPr>
        <p:spPr>
          <a:xfrm>
            <a:off x="4500300" y="1334525"/>
            <a:ext cx="3868800" cy="226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rgbClr val="1C4587"/>
                </a:solidFill>
              </a:rPr>
              <a:t>Mô phỏng quy trình về LIME</a:t>
            </a:r>
            <a:endParaRPr sz="4500" b="1">
              <a:solidFill>
                <a:srgbClr val="1C4587"/>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0"/>
          <p:cNvSpPr txBox="1">
            <a:spLocks noGrp="1"/>
          </p:cNvSpPr>
          <p:nvPr>
            <p:ph type="body" idx="1"/>
          </p:nvPr>
        </p:nvSpPr>
        <p:spPr>
          <a:xfrm>
            <a:off x="1539605" y="459573"/>
            <a:ext cx="9144000" cy="5946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None/>
            </a:pPr>
            <a:r>
              <a:rPr lang="en">
                <a:solidFill>
                  <a:schemeClr val="dk1"/>
                </a:solidFill>
              </a:rPr>
              <a:t>Xác định điểm cần giải thích</a:t>
            </a:r>
            <a:endParaRPr/>
          </a:p>
        </p:txBody>
      </p:sp>
      <p:sp>
        <p:nvSpPr>
          <p:cNvPr id="614" name="Google Shape;614;p50" descr="https://codelearn.io/Media/Default/Users/khangnvt1/lime/6.png"/>
          <p:cNvSpPr/>
          <p:nvPr/>
        </p:nvSpPr>
        <p:spPr>
          <a:xfrm>
            <a:off x="116681" y="-108347"/>
            <a:ext cx="228600" cy="22860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615" name="Google Shape;615;p50"/>
          <p:cNvPicPr preferRelativeResize="0"/>
          <p:nvPr/>
        </p:nvPicPr>
        <p:blipFill>
          <a:blip r:embed="rId3">
            <a:alphaModFix/>
          </a:blip>
          <a:stretch>
            <a:fillRect/>
          </a:stretch>
        </p:blipFill>
        <p:spPr>
          <a:xfrm>
            <a:off x="2172525" y="1181025"/>
            <a:ext cx="4798950" cy="2970149"/>
          </a:xfrm>
          <a:prstGeom prst="rect">
            <a:avLst/>
          </a:prstGeom>
          <a:noFill/>
          <a:ln>
            <a:noFill/>
          </a:ln>
        </p:spPr>
      </p:pic>
      <p:sp>
        <p:nvSpPr>
          <p:cNvPr id="616" name="Google Shape;616;p50"/>
          <p:cNvSpPr/>
          <p:nvPr/>
        </p:nvSpPr>
        <p:spPr>
          <a:xfrm>
            <a:off x="0" y="965439"/>
            <a:ext cx="9150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617" name="Google Shape;617;p50"/>
          <p:cNvSpPr/>
          <p:nvPr/>
        </p:nvSpPr>
        <p:spPr>
          <a:xfrm>
            <a:off x="359230" y="110761"/>
            <a:ext cx="1139700" cy="1139700"/>
          </a:xfrm>
          <a:prstGeom prst="donut">
            <a:avLst>
              <a:gd name="adj" fmla="val 25000"/>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618" name="Google Shape;618;p50"/>
          <p:cNvSpPr/>
          <p:nvPr/>
        </p:nvSpPr>
        <p:spPr>
          <a:xfrm>
            <a:off x="943214" y="110761"/>
            <a:ext cx="82008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619" name="Google Shape;619;p50"/>
          <p:cNvSpPr txBox="1"/>
          <p:nvPr/>
        </p:nvSpPr>
        <p:spPr>
          <a:xfrm>
            <a:off x="646181" y="427040"/>
            <a:ext cx="5940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700" b="1">
                <a:solidFill>
                  <a:schemeClr val="dk1"/>
                </a:solidFill>
                <a:latin typeface="Arial"/>
                <a:ea typeface="Arial"/>
                <a:cs typeface="Arial"/>
                <a:sym typeface="Arial"/>
              </a:rPr>
              <a:t>0</a:t>
            </a:r>
            <a:r>
              <a:rPr lang="en" sz="2700" b="1">
                <a:solidFill>
                  <a:schemeClr val="dk1"/>
                </a:solidFill>
              </a:rPr>
              <a:t>1</a:t>
            </a:r>
            <a:endParaRPr sz="2700" b="1">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and End Slide Master">
  <a:themeElements>
    <a:clrScheme name="AI">
      <a:dk1>
        <a:srgbClr val="000000"/>
      </a:dk1>
      <a:lt1>
        <a:srgbClr val="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Artificial Intelligence">
      <a:dk1>
        <a:srgbClr val="000000"/>
      </a:dk1>
      <a:lt1>
        <a:srgbClr val="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ection Break Slide Master">
  <a:themeElements>
    <a:clrScheme name="ALLPPT-Artificial Intelligence">
      <a:dk1>
        <a:srgbClr val="000000"/>
      </a:dk1>
      <a:lt1>
        <a:srgbClr val="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647</Words>
  <Application>Microsoft Office PowerPoint</Application>
  <PresentationFormat>On-screen Show (16:9)</PresentationFormat>
  <Paragraphs>117</Paragraphs>
  <Slides>30</Slides>
  <Notes>30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30</vt:i4>
      </vt:variant>
    </vt:vector>
  </HeadingPairs>
  <TitlesOfParts>
    <vt:vector size="37" baseType="lpstr">
      <vt:lpstr>Arial</vt:lpstr>
      <vt:lpstr>Oswald</vt:lpstr>
      <vt:lpstr>Times New Roman</vt:lpstr>
      <vt:lpstr>Simple Light</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PC</cp:lastModifiedBy>
  <cp:revision>3</cp:revision>
  <dcterms:modified xsi:type="dcterms:W3CDTF">2023-05-17T08:45:12Z</dcterms:modified>
</cp:coreProperties>
</file>